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 id="2147483648" r:id="rId5"/>
  </p:sldMasterIdLst>
  <p:notesMasterIdLst>
    <p:notesMasterId r:id="rId15"/>
  </p:notesMasterIdLst>
  <p:handoutMasterIdLst>
    <p:handoutMasterId r:id="rId16"/>
  </p:handoutMasterIdLst>
  <p:sldIdLst>
    <p:sldId id="405" r:id="rId6"/>
    <p:sldId id="375" r:id="rId7"/>
    <p:sldId id="376" r:id="rId8"/>
    <p:sldId id="377" r:id="rId9"/>
    <p:sldId id="378" r:id="rId10"/>
    <p:sldId id="380" r:id="rId11"/>
    <p:sldId id="379" r:id="rId12"/>
    <p:sldId id="385" r:id="rId13"/>
    <p:sldId id="386" r:id="rId1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Examples" id="{3AA6D4B5-A077-45B9-BD7C-DC226935FB00}">
          <p14:sldIdLst>
            <p14:sldId id="405"/>
            <p14:sldId id="375"/>
            <p14:sldId id="376"/>
            <p14:sldId id="377"/>
            <p14:sldId id="378"/>
            <p14:sldId id="380"/>
            <p14:sldId id="379"/>
            <p14:sldId id="385"/>
            <p14:sldId id="3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4616"/>
    <a:srgbClr val="BFC0C4"/>
    <a:srgbClr val="9AA4AD"/>
    <a:srgbClr val="262626"/>
    <a:srgbClr val="513E2A"/>
    <a:srgbClr val="0067DF"/>
    <a:srgbClr val="DFE3E3"/>
    <a:srgbClr val="8C8D9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42" autoAdjust="0"/>
    <p:restoredTop sz="96196" autoAdjust="0"/>
  </p:normalViewPr>
  <p:slideViewPr>
    <p:cSldViewPr snapToGrid="0" snapToObjects="1" showGuides="1">
      <p:cViewPr varScale="1">
        <p:scale>
          <a:sx n="85" d="100"/>
          <a:sy n="85" d="100"/>
        </p:scale>
        <p:origin x="845" y="72"/>
      </p:cViewPr>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7/26/2019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7/26/2019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Grid Light">
    <p:bg>
      <p:bgPr>
        <a:solidFill>
          <a:schemeClr val="bg2"/>
        </a:solidFill>
        <a:effectLst/>
      </p:bgPr>
    </p:bg>
    <p:spTree>
      <p:nvGrpSpPr>
        <p:cNvPr id="1" name=""/>
        <p:cNvGrpSpPr/>
        <p:nvPr/>
      </p:nvGrpSpPr>
      <p:grpSpPr>
        <a:xfrm>
          <a:off x="0" y="0"/>
          <a:ext cx="0" cy="0"/>
          <a:chOff x="0" y="0"/>
          <a:chExt cx="0" cy="0"/>
        </a:xfrm>
      </p:grpSpPr>
      <p:sp>
        <p:nvSpPr>
          <p:cNvPr id="2443" name="Freeform: Shape 2442">
            <a:extLst>
              <a:ext uri="{FF2B5EF4-FFF2-40B4-BE49-F238E27FC236}">
                <a16:creationId xmlns:a16="http://schemas.microsoft.com/office/drawing/2014/main" id="{E8FEADB5-2655-4BB8-AAE4-1B87200EA56F}"/>
              </a:ext>
            </a:extLst>
          </p:cNvPr>
          <p:cNvSpPr/>
          <p:nvPr/>
        </p:nvSpPr>
        <p:spPr>
          <a:xfrm>
            <a:off x="252826" y="222349"/>
            <a:ext cx="11701760"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a:p>
        </p:txBody>
      </p:sp>
      <p:sp>
        <p:nvSpPr>
          <p:cNvPr id="24" name="Text Placeholder 7">
            <a:extLst>
              <a:ext uri="{FF2B5EF4-FFF2-40B4-BE49-F238E27FC236}">
                <a16:creationId xmlns:a16="http://schemas.microsoft.com/office/drawing/2014/main" id="{2E77F839-1906-4B62-993E-E3534B67AD9B}"/>
              </a:ext>
            </a:extLst>
          </p:cNvPr>
          <p:cNvSpPr>
            <a:spLocks noGrp="1"/>
          </p:cNvSpPr>
          <p:nvPr userDrawn="1">
            <p:ph type="body" sz="quarter" idx="13" hasCustomPrompt="1"/>
          </p:nvPr>
        </p:nvSpPr>
        <p:spPr>
          <a:xfrm>
            <a:off x="382972" y="330897"/>
            <a:ext cx="3712777" cy="557212"/>
          </a:xfrm>
        </p:spPr>
        <p:txBody>
          <a:bodyPr/>
          <a:lstStyle>
            <a:lvl1pPr>
              <a:spcBef>
                <a:spcPts val="0"/>
              </a:spcBef>
              <a:defRPr sz="900">
                <a:solidFill>
                  <a:schemeClr val="tx2"/>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dirty="0"/>
              <a:t>Insert Date Here</a:t>
            </a:r>
          </a:p>
          <a:p>
            <a:pPr lvl="0"/>
            <a:endParaRPr lang="en-US" dirty="0"/>
          </a:p>
        </p:txBody>
      </p:sp>
      <p:sp>
        <p:nvSpPr>
          <p:cNvPr id="10" name="Graphic 16">
            <a:extLst>
              <a:ext uri="{FF2B5EF4-FFF2-40B4-BE49-F238E27FC236}">
                <a16:creationId xmlns:a16="http://schemas.microsoft.com/office/drawing/2014/main" id="{C1DC35A7-EFB6-4FED-B520-4FBC9E9DE315}"/>
              </a:ext>
            </a:extLst>
          </p:cNvPr>
          <p:cNvSpPr>
            <a:spLocks noChangeAspect="1"/>
          </p:cNvSpPr>
          <p:nvPr userDrawn="1"/>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3D3DF98B-EEF1-4794-855E-995B779D828F}"/>
              </a:ext>
            </a:extLst>
          </p:cNvPr>
          <p:cNvGrpSpPr/>
          <p:nvPr userDrawn="1"/>
        </p:nvGrpSpPr>
        <p:grpSpPr>
          <a:xfrm>
            <a:off x="234238" y="0"/>
            <a:ext cx="11954588" cy="6858001"/>
            <a:chOff x="234238" y="0"/>
            <a:chExt cx="11954588" cy="6858001"/>
          </a:xfrm>
          <a:solidFill>
            <a:schemeClr val="bg1"/>
          </a:solidFill>
        </p:grpSpPr>
        <p:sp>
          <p:nvSpPr>
            <p:cNvPr id="35" name="Freeform: Shape 39">
              <a:extLst>
                <a:ext uri="{FF2B5EF4-FFF2-40B4-BE49-F238E27FC236}">
                  <a16:creationId xmlns:a16="http://schemas.microsoft.com/office/drawing/2014/main" id="{96A15623-DEF0-4EB0-B8C9-03C55F105F7E}"/>
                </a:ext>
              </a:extLst>
            </p:cNvPr>
            <p:cNvSpPr txBox="1">
              <a:spLocks/>
            </p:cNvSpPr>
            <p:nvPr/>
          </p:nvSpPr>
          <p:spPr>
            <a:xfrm>
              <a:off x="4264025" y="15636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6" name="Freeform: Shape 40">
              <a:extLst>
                <a:ext uri="{FF2B5EF4-FFF2-40B4-BE49-F238E27FC236}">
                  <a16:creationId xmlns:a16="http://schemas.microsoft.com/office/drawing/2014/main" id="{C2B04205-CCE0-47DB-9B6B-7C8A2B22C353}"/>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7" name="Freeform: Shape 41">
              <a:extLst>
                <a:ext uri="{FF2B5EF4-FFF2-40B4-BE49-F238E27FC236}">
                  <a16:creationId xmlns:a16="http://schemas.microsoft.com/office/drawing/2014/main" id="{3E04789A-451C-4C9A-A741-91CBB4B55F24}"/>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8" name="Freeform: Shape 42">
              <a:extLst>
                <a:ext uri="{FF2B5EF4-FFF2-40B4-BE49-F238E27FC236}">
                  <a16:creationId xmlns:a16="http://schemas.microsoft.com/office/drawing/2014/main" id="{411A112E-1D53-4802-B90B-A246EA9DFC85}"/>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9" name="Freeform: Shape 43">
              <a:extLst>
                <a:ext uri="{FF2B5EF4-FFF2-40B4-BE49-F238E27FC236}">
                  <a16:creationId xmlns:a16="http://schemas.microsoft.com/office/drawing/2014/main" id="{D7A4D593-BBB5-4BED-97DA-27607FC85A3B}"/>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0" name="Freeform: Shape 44">
              <a:extLst>
                <a:ext uri="{FF2B5EF4-FFF2-40B4-BE49-F238E27FC236}">
                  <a16:creationId xmlns:a16="http://schemas.microsoft.com/office/drawing/2014/main" id="{F8F3F565-185C-4127-942A-44B669D01892}"/>
                </a:ext>
              </a:extLst>
            </p:cNvPr>
            <p:cNvSpPr txBox="1">
              <a:spLocks/>
            </p:cNvSpPr>
            <p:nvPr/>
          </p:nvSpPr>
          <p:spPr>
            <a:xfrm>
              <a:off x="5309104" y="1035051"/>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1" name="Freeform: Shape 45">
              <a:extLst>
                <a:ext uri="{FF2B5EF4-FFF2-40B4-BE49-F238E27FC236}">
                  <a16:creationId xmlns:a16="http://schemas.microsoft.com/office/drawing/2014/main" id="{FDCE7844-A7C9-42B1-9B25-D65B5EAFF15B}"/>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2" name="Freeform: Shape 46">
              <a:extLst>
                <a:ext uri="{FF2B5EF4-FFF2-40B4-BE49-F238E27FC236}">
                  <a16:creationId xmlns:a16="http://schemas.microsoft.com/office/drawing/2014/main" id="{3D2FB7D0-4A58-4238-9047-CB2BCD982A21}"/>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3" name="Freeform: Shape 47">
              <a:extLst>
                <a:ext uri="{FF2B5EF4-FFF2-40B4-BE49-F238E27FC236}">
                  <a16:creationId xmlns:a16="http://schemas.microsoft.com/office/drawing/2014/main" id="{EB1BCDF2-2ADE-4F61-BAA4-845B3CF94CE6}"/>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4" name="Freeform: Shape 48">
              <a:extLst>
                <a:ext uri="{FF2B5EF4-FFF2-40B4-BE49-F238E27FC236}">
                  <a16:creationId xmlns:a16="http://schemas.microsoft.com/office/drawing/2014/main" id="{4A90BE75-495A-48D2-8FB4-17D81A7C02FD}"/>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5" name="Freeform: Shape 68">
              <a:extLst>
                <a:ext uri="{FF2B5EF4-FFF2-40B4-BE49-F238E27FC236}">
                  <a16:creationId xmlns:a16="http://schemas.microsoft.com/office/drawing/2014/main" id="{98655919-D42A-400E-A2BF-BFD5A6CAB217}"/>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6" name="Freeform: Shape 75">
              <a:extLst>
                <a:ext uri="{FF2B5EF4-FFF2-40B4-BE49-F238E27FC236}">
                  <a16:creationId xmlns:a16="http://schemas.microsoft.com/office/drawing/2014/main" id="{79E4EB75-C81D-4A24-9355-94E9DA89F632}"/>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7" name="Freeform: Shape 77">
              <a:extLst>
                <a:ext uri="{FF2B5EF4-FFF2-40B4-BE49-F238E27FC236}">
                  <a16:creationId xmlns:a16="http://schemas.microsoft.com/office/drawing/2014/main" id="{D87DE53D-B1FC-4482-B681-9F342E2E3C98}"/>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8" name="Freeform: Shape 78">
              <a:extLst>
                <a:ext uri="{FF2B5EF4-FFF2-40B4-BE49-F238E27FC236}">
                  <a16:creationId xmlns:a16="http://schemas.microsoft.com/office/drawing/2014/main" id="{4B5FFC05-970A-4984-8F12-BD80FB3A0D37}"/>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9" name="Freeform: Shape 79">
              <a:extLst>
                <a:ext uri="{FF2B5EF4-FFF2-40B4-BE49-F238E27FC236}">
                  <a16:creationId xmlns:a16="http://schemas.microsoft.com/office/drawing/2014/main" id="{2BAD5B9D-4D09-48E9-8B0E-77614A7D5B65}"/>
                </a:ext>
              </a:extLst>
            </p:cNvPr>
            <p:cNvSpPr txBox="1">
              <a:spLocks/>
            </p:cNvSpPr>
            <p:nvPr/>
          </p:nvSpPr>
          <p:spPr>
            <a:xfrm flipV="1">
              <a:off x="234238" y="4754881"/>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50" name="Freeform: Shape 80">
              <a:extLst>
                <a:ext uri="{FF2B5EF4-FFF2-40B4-BE49-F238E27FC236}">
                  <a16:creationId xmlns:a16="http://schemas.microsoft.com/office/drawing/2014/main" id="{5E92FF57-1ACC-4FCC-B688-2488542BF393}"/>
                </a:ext>
              </a:extLst>
            </p:cNvPr>
            <p:cNvSpPr txBox="1">
              <a:spLocks/>
            </p:cNvSpPr>
            <p:nvPr/>
          </p:nvSpPr>
          <p:spPr>
            <a:xfrm>
              <a:off x="2898376" y="4762950"/>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51" name="Freeform: Shape 81">
              <a:extLst>
                <a:ext uri="{FF2B5EF4-FFF2-40B4-BE49-F238E27FC236}">
                  <a16:creationId xmlns:a16="http://schemas.microsoft.com/office/drawing/2014/main" id="{6C3EE6FC-2DB5-4C53-BF35-4535BA20FAC0}"/>
                </a:ext>
              </a:extLst>
            </p:cNvPr>
            <p:cNvSpPr txBox="1">
              <a:spLocks/>
            </p:cNvSpPr>
            <p:nvPr/>
          </p:nvSpPr>
          <p:spPr>
            <a:xfrm rot="5400000">
              <a:off x="2870251" y="5812923"/>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52" name="Freeform: Shape 82">
              <a:extLst>
                <a:ext uri="{FF2B5EF4-FFF2-40B4-BE49-F238E27FC236}">
                  <a16:creationId xmlns:a16="http://schemas.microsoft.com/office/drawing/2014/main" id="{50E3D26F-6F42-4005-9E72-4662DC6B6669}"/>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Tree>
    <p:extLst>
      <p:ext uri="{BB962C8B-B14F-4D97-AF65-F5344CB8AC3E}">
        <p14:creationId xmlns:p14="http://schemas.microsoft.com/office/powerpoint/2010/main" val="4032010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7351" y="1828800"/>
            <a:ext cx="7972424"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
        <p:nvSpPr>
          <p:cNvPr id="4" name="Text Placeholder 12">
            <a:extLst>
              <a:ext uri="{FF2B5EF4-FFF2-40B4-BE49-F238E27FC236}">
                <a16:creationId xmlns:a16="http://schemas.microsoft.com/office/drawing/2014/main" id="{A7FE044F-6493-4ECB-B580-2318E1DA6255}"/>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244381662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1941513" y="1828800"/>
            <a:ext cx="4443409"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7366004" y="1828800"/>
            <a:ext cx="4443409"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875463" y="18288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 Placeholder 12">
            <a:extLst>
              <a:ext uri="{FF2B5EF4-FFF2-40B4-BE49-F238E27FC236}">
                <a16:creationId xmlns:a16="http://schemas.microsoft.com/office/drawing/2014/main" id="{E796A42C-DE52-45B9-BFE0-FB44316D1178}"/>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
        <p:nvSpPr>
          <p:cNvPr id="16" name="Rectangle 15">
            <a:extLst>
              <a:ext uri="{FF2B5EF4-FFF2-40B4-BE49-F238E27FC236}">
                <a16:creationId xmlns:a16="http://schemas.microsoft.com/office/drawing/2014/main" id="{92991E79-C023-4B16-9A60-E1C474F3893C}"/>
              </a:ext>
            </a:extLst>
          </p:cNvPr>
          <p:cNvSpPr/>
          <p:nvPr userDrawn="1"/>
        </p:nvSpPr>
        <p:spPr>
          <a:xfrm>
            <a:off x="-1" y="1"/>
            <a:ext cx="15662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20BBEC-D3C3-43BF-956F-ED5BE5229802}"/>
              </a:ext>
            </a:extLst>
          </p:cNvPr>
          <p:cNvSpPr/>
          <p:nvPr userDrawn="1"/>
        </p:nvSpPr>
        <p:spPr>
          <a:xfrm>
            <a:off x="252827" y="222349"/>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sp>
        <p:nvSpPr>
          <p:cNvPr id="18" name="Graphic 16">
            <a:extLst>
              <a:ext uri="{FF2B5EF4-FFF2-40B4-BE49-F238E27FC236}">
                <a16:creationId xmlns:a16="http://schemas.microsoft.com/office/drawing/2014/main" id="{1B4F6861-2F66-4A90-88C7-5655B7385F92}"/>
              </a:ext>
            </a:extLst>
          </p:cNvPr>
          <p:cNvSpPr>
            <a:spLocks noChangeAspect="1"/>
          </p:cNvSpPr>
          <p:nvPr userDrawn="1"/>
        </p:nvSpPr>
        <p:spPr>
          <a:xfrm>
            <a:off x="367723"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BAC028C-EC3F-435B-9DE8-13BCD26C5165}"/>
              </a:ext>
            </a:extLst>
          </p:cNvPr>
          <p:cNvGrpSpPr/>
          <p:nvPr userDrawn="1"/>
        </p:nvGrpSpPr>
        <p:grpSpPr>
          <a:xfrm>
            <a:off x="-3221" y="0"/>
            <a:ext cx="1570603" cy="6342667"/>
            <a:chOff x="-3221" y="0"/>
            <a:chExt cx="1570603" cy="6342667"/>
          </a:xfrm>
        </p:grpSpPr>
        <p:sp>
          <p:nvSpPr>
            <p:cNvPr id="20" name="Freeform: Shape 41">
              <a:extLst>
                <a:ext uri="{FF2B5EF4-FFF2-40B4-BE49-F238E27FC236}">
                  <a16:creationId xmlns:a16="http://schemas.microsoft.com/office/drawing/2014/main" id="{092BA1EB-2C6C-4E12-AB7D-72F5E1A4BD2A}"/>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Freeform: Shape 42">
              <a:extLst>
                <a:ext uri="{FF2B5EF4-FFF2-40B4-BE49-F238E27FC236}">
                  <a16:creationId xmlns:a16="http://schemas.microsoft.com/office/drawing/2014/main" id="{D4D4DDAE-2EFC-4241-AC8C-8B7DCE39EA30}"/>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Freeform: Shape 81">
              <a:extLst>
                <a:ext uri="{FF2B5EF4-FFF2-40B4-BE49-F238E27FC236}">
                  <a16:creationId xmlns:a16="http://schemas.microsoft.com/office/drawing/2014/main" id="{2AC27067-A52C-40F3-BB3C-698744CFAFBF}"/>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3" name="Freeform: Shape 41">
              <a:extLst>
                <a:ext uri="{FF2B5EF4-FFF2-40B4-BE49-F238E27FC236}">
                  <a16:creationId xmlns:a16="http://schemas.microsoft.com/office/drawing/2014/main" id="{1C0FA829-2C18-4B1F-9649-F2CAC02C699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4" name="Freeform: Shape 81">
              <a:extLst>
                <a:ext uri="{FF2B5EF4-FFF2-40B4-BE49-F238E27FC236}">
                  <a16:creationId xmlns:a16="http://schemas.microsoft.com/office/drawing/2014/main" id="{CCCD273D-DE19-4933-94D2-E7940BB47430}"/>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376032337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stimonial Color - Orange Bar">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6779" y="1828800"/>
            <a:ext cx="7973568" cy="3932238"/>
          </a:xfrm>
        </p:spPr>
        <p:txBody>
          <a:bodyPr anchor="ctr" anchorCtr="0"/>
          <a:lstStyle>
            <a:lvl1pPr>
              <a:defRPr sz="3200">
                <a:solidFill>
                  <a:schemeClr val="bg1"/>
                </a:solidFill>
              </a:defRPr>
            </a:lvl1pPr>
            <a:lvl2pPr marL="0" indent="0" algn="r">
              <a:spcBef>
                <a:spcPts val="1200"/>
              </a:spcBef>
              <a:buNone/>
              <a:defRPr sz="1800">
                <a:solidFill>
                  <a:schemeClr val="bg1"/>
                </a:solidFill>
              </a:defRPr>
            </a:lvl2pPr>
            <a:lvl3pPr marL="174625" indent="0" algn="r">
              <a:buNone/>
              <a:defRPr sz="1600">
                <a:solidFill>
                  <a:schemeClr val="bg1"/>
                </a:solidFill>
              </a:defRPr>
            </a:lvl3pPr>
          </a:lstStyle>
          <a:p>
            <a:pPr lvl="0"/>
            <a:r>
              <a:rPr lang="en-US" dirty="0"/>
              <a:t>“Quote text goes here”</a:t>
            </a:r>
          </a:p>
          <a:p>
            <a:pPr lvl="1"/>
            <a:r>
              <a:rPr lang="en-US" dirty="0"/>
              <a:t>Author Name goes here</a:t>
            </a:r>
          </a:p>
          <a:p>
            <a:pPr lvl="2"/>
            <a:r>
              <a:rPr lang="en-US" dirty="0"/>
              <a:t>Author Title goes here</a:t>
            </a:r>
          </a:p>
        </p:txBody>
      </p:sp>
      <p:sp>
        <p:nvSpPr>
          <p:cNvPr id="10" name="TextBox 9">
            <a:extLst>
              <a:ext uri="{FF2B5EF4-FFF2-40B4-BE49-F238E27FC236}">
                <a16:creationId xmlns:a16="http://schemas.microsoft.com/office/drawing/2014/main" id="{D4822471-3398-4552-96F7-7EA60CADBC26}"/>
              </a:ext>
            </a:extLst>
          </p:cNvPr>
          <p:cNvSpPr txBox="1"/>
          <p:nvPr userDrawn="1"/>
        </p:nvSpPr>
        <p:spPr>
          <a:xfrm>
            <a:off x="11454739" y="6472591"/>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9" name="Text Placeholder 12">
            <a:extLst>
              <a:ext uri="{FF2B5EF4-FFF2-40B4-BE49-F238E27FC236}">
                <a16:creationId xmlns:a16="http://schemas.microsoft.com/office/drawing/2014/main" id="{42DD6031-164E-4831-8E83-587CABB29204}"/>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solidFill>
                  <a:schemeClr val="bg1"/>
                </a:solidFill>
              </a:defRPr>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
        <p:nvSpPr>
          <p:cNvPr id="13" name="Rectangle 12">
            <a:extLst>
              <a:ext uri="{FF2B5EF4-FFF2-40B4-BE49-F238E27FC236}">
                <a16:creationId xmlns:a16="http://schemas.microsoft.com/office/drawing/2014/main" id="{697A0B07-B0BE-486A-881E-FD6D79AB677C}"/>
              </a:ext>
            </a:extLst>
          </p:cNvPr>
          <p:cNvSpPr/>
          <p:nvPr userDrawn="1"/>
        </p:nvSpPr>
        <p:spPr>
          <a:xfrm>
            <a:off x="-1" y="1"/>
            <a:ext cx="15662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53D4285-1DB8-4656-B5D8-8657A77446AA}"/>
              </a:ext>
            </a:extLst>
          </p:cNvPr>
          <p:cNvSpPr/>
          <p:nvPr userDrawn="1"/>
        </p:nvSpPr>
        <p:spPr>
          <a:xfrm>
            <a:off x="252827" y="222349"/>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sp>
        <p:nvSpPr>
          <p:cNvPr id="11" name="Graphic 16">
            <a:extLst>
              <a:ext uri="{FF2B5EF4-FFF2-40B4-BE49-F238E27FC236}">
                <a16:creationId xmlns:a16="http://schemas.microsoft.com/office/drawing/2014/main" id="{2EDF1707-6127-4F8E-BEB8-44E9C0C92390}"/>
              </a:ext>
            </a:extLst>
          </p:cNvPr>
          <p:cNvSpPr>
            <a:spLocks noChangeAspect="1"/>
          </p:cNvSpPr>
          <p:nvPr userDrawn="1"/>
        </p:nvSpPr>
        <p:spPr>
          <a:xfrm>
            <a:off x="367723"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9B16792-2669-44C6-99F0-FBDEC98F5370}"/>
              </a:ext>
            </a:extLst>
          </p:cNvPr>
          <p:cNvGrpSpPr/>
          <p:nvPr userDrawn="1"/>
        </p:nvGrpSpPr>
        <p:grpSpPr>
          <a:xfrm>
            <a:off x="-3221" y="0"/>
            <a:ext cx="1570603" cy="6342667"/>
            <a:chOff x="-3221" y="0"/>
            <a:chExt cx="1570603" cy="6342667"/>
          </a:xfrm>
        </p:grpSpPr>
        <p:sp>
          <p:nvSpPr>
            <p:cNvPr id="15" name="Freeform: Shape 41">
              <a:extLst>
                <a:ext uri="{FF2B5EF4-FFF2-40B4-BE49-F238E27FC236}">
                  <a16:creationId xmlns:a16="http://schemas.microsoft.com/office/drawing/2014/main" id="{E6E49809-E893-468D-98B3-74D8A961DCC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7" name="Freeform: Shape 42">
              <a:extLst>
                <a:ext uri="{FF2B5EF4-FFF2-40B4-BE49-F238E27FC236}">
                  <a16:creationId xmlns:a16="http://schemas.microsoft.com/office/drawing/2014/main" id="{0710A4BE-62E5-41F4-9444-45003BFA549E}"/>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8" name="Freeform: Shape 81">
              <a:extLst>
                <a:ext uri="{FF2B5EF4-FFF2-40B4-BE49-F238E27FC236}">
                  <a16:creationId xmlns:a16="http://schemas.microsoft.com/office/drawing/2014/main" id="{27FC0547-E2A2-4081-B1D7-6BE307AB3225}"/>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Freeform: Shape 41">
              <a:extLst>
                <a:ext uri="{FF2B5EF4-FFF2-40B4-BE49-F238E27FC236}">
                  <a16:creationId xmlns:a16="http://schemas.microsoft.com/office/drawing/2014/main" id="{8C1F204C-8095-455F-9CD6-D9C61C26F743}"/>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1">
              <a:extLst>
                <a:ext uri="{FF2B5EF4-FFF2-40B4-BE49-F238E27FC236}">
                  <a16:creationId xmlns:a16="http://schemas.microsoft.com/office/drawing/2014/main" id="{37826853-5609-472F-B8AA-C0A2F18E503C}"/>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413495735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stimonial Color - Blue Bar">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6779" y="1828800"/>
            <a:ext cx="7973568" cy="3932238"/>
          </a:xfrm>
        </p:spPr>
        <p:txBody>
          <a:bodyPr anchor="ctr" anchorCtr="0"/>
          <a:lstStyle>
            <a:lvl1pPr>
              <a:defRPr sz="3200">
                <a:solidFill>
                  <a:schemeClr val="bg1"/>
                </a:solidFill>
              </a:defRPr>
            </a:lvl1pPr>
            <a:lvl2pPr marL="0" indent="0" algn="r">
              <a:spcBef>
                <a:spcPts val="1200"/>
              </a:spcBef>
              <a:buNone/>
              <a:defRPr sz="1800">
                <a:solidFill>
                  <a:schemeClr val="bg1"/>
                </a:solidFill>
              </a:defRPr>
            </a:lvl2pPr>
            <a:lvl3pPr marL="174625" indent="0" algn="r">
              <a:buNone/>
              <a:defRPr sz="1600">
                <a:solidFill>
                  <a:schemeClr val="bg1"/>
                </a:solidFill>
              </a:defRPr>
            </a:lvl3pPr>
          </a:lstStyle>
          <a:p>
            <a:pPr lvl="0"/>
            <a:r>
              <a:rPr lang="en-US" dirty="0"/>
              <a:t>“Quote text goes here”</a:t>
            </a:r>
          </a:p>
          <a:p>
            <a:pPr lvl="1"/>
            <a:r>
              <a:rPr lang="en-US" dirty="0"/>
              <a:t>Author Name goes here</a:t>
            </a:r>
          </a:p>
          <a:p>
            <a:pPr lvl="2"/>
            <a:r>
              <a:rPr lang="en-US" dirty="0"/>
              <a:t>Author Title goes here</a:t>
            </a:r>
          </a:p>
        </p:txBody>
      </p:sp>
      <p:sp>
        <p:nvSpPr>
          <p:cNvPr id="10" name="TextBox 9">
            <a:extLst>
              <a:ext uri="{FF2B5EF4-FFF2-40B4-BE49-F238E27FC236}">
                <a16:creationId xmlns:a16="http://schemas.microsoft.com/office/drawing/2014/main" id="{D4822471-3398-4552-96F7-7EA60CADBC26}"/>
              </a:ext>
            </a:extLst>
          </p:cNvPr>
          <p:cNvSpPr txBox="1"/>
          <p:nvPr userDrawn="1"/>
        </p:nvSpPr>
        <p:spPr>
          <a:xfrm>
            <a:off x="11454739" y="6472591"/>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9" name="Text Placeholder 12">
            <a:extLst>
              <a:ext uri="{FF2B5EF4-FFF2-40B4-BE49-F238E27FC236}">
                <a16:creationId xmlns:a16="http://schemas.microsoft.com/office/drawing/2014/main" id="{42DD6031-164E-4831-8E83-587CABB29204}"/>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solidFill>
                  <a:schemeClr val="bg1"/>
                </a:solidFill>
              </a:defRPr>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
        <p:nvSpPr>
          <p:cNvPr id="8" name="Rectangle 7">
            <a:extLst>
              <a:ext uri="{FF2B5EF4-FFF2-40B4-BE49-F238E27FC236}">
                <a16:creationId xmlns:a16="http://schemas.microsoft.com/office/drawing/2014/main" id="{A95CF21C-E7B5-4439-B2DB-EEEB59FDED86}"/>
              </a:ext>
            </a:extLst>
          </p:cNvPr>
          <p:cNvSpPr/>
          <p:nvPr userDrawn="1"/>
        </p:nvSpPr>
        <p:spPr>
          <a:xfrm>
            <a:off x="-1" y="1"/>
            <a:ext cx="15662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1559B3-96D0-4F48-A102-B609D1256790}"/>
              </a:ext>
            </a:extLst>
          </p:cNvPr>
          <p:cNvSpPr/>
          <p:nvPr userDrawn="1"/>
        </p:nvSpPr>
        <p:spPr>
          <a:xfrm>
            <a:off x="252827" y="222349"/>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sp>
        <p:nvSpPr>
          <p:cNvPr id="12" name="Graphic 16">
            <a:extLst>
              <a:ext uri="{FF2B5EF4-FFF2-40B4-BE49-F238E27FC236}">
                <a16:creationId xmlns:a16="http://schemas.microsoft.com/office/drawing/2014/main" id="{968D28B0-6EA1-4FAE-9CFF-4CCF72A3A89B}"/>
              </a:ext>
            </a:extLst>
          </p:cNvPr>
          <p:cNvSpPr>
            <a:spLocks noChangeAspect="1"/>
          </p:cNvSpPr>
          <p:nvPr userDrawn="1"/>
        </p:nvSpPr>
        <p:spPr>
          <a:xfrm>
            <a:off x="367723"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DA893849-2BA9-43AD-8843-76F1FB4EA349}"/>
              </a:ext>
            </a:extLst>
          </p:cNvPr>
          <p:cNvGrpSpPr/>
          <p:nvPr userDrawn="1"/>
        </p:nvGrpSpPr>
        <p:grpSpPr>
          <a:xfrm>
            <a:off x="-3221" y="0"/>
            <a:ext cx="1570603" cy="6342667"/>
            <a:chOff x="-3221" y="0"/>
            <a:chExt cx="1570603" cy="6342667"/>
          </a:xfrm>
        </p:grpSpPr>
        <p:sp>
          <p:nvSpPr>
            <p:cNvPr id="17" name="Freeform: Shape 41">
              <a:extLst>
                <a:ext uri="{FF2B5EF4-FFF2-40B4-BE49-F238E27FC236}">
                  <a16:creationId xmlns:a16="http://schemas.microsoft.com/office/drawing/2014/main" id="{89C9DA30-ECE0-4E7D-9E80-D7F47652DBA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8" name="Freeform: Shape 42">
              <a:extLst>
                <a:ext uri="{FF2B5EF4-FFF2-40B4-BE49-F238E27FC236}">
                  <a16:creationId xmlns:a16="http://schemas.microsoft.com/office/drawing/2014/main" id="{A2AC4714-A49D-4495-92DF-0FBE5D776E59}"/>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Freeform: Shape 81">
              <a:extLst>
                <a:ext uri="{FF2B5EF4-FFF2-40B4-BE49-F238E27FC236}">
                  <a16:creationId xmlns:a16="http://schemas.microsoft.com/office/drawing/2014/main" id="{904F65D3-293C-40C5-937E-ED7FF073E45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41">
              <a:extLst>
                <a:ext uri="{FF2B5EF4-FFF2-40B4-BE49-F238E27FC236}">
                  <a16:creationId xmlns:a16="http://schemas.microsoft.com/office/drawing/2014/main" id="{76255072-F33C-470C-8C8E-309BA847CEA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Freeform: Shape 81">
              <a:extLst>
                <a:ext uri="{FF2B5EF4-FFF2-40B4-BE49-F238E27FC236}">
                  <a16:creationId xmlns:a16="http://schemas.microsoft.com/office/drawing/2014/main" id="{C277D8B4-B6FF-4DBF-A1D4-5303202F4ECD}"/>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112993181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942889" y="2804832"/>
            <a:ext cx="3065377" cy="2048436"/>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5344299" y="2804832"/>
            <a:ext cx="3063701" cy="2048436"/>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744034" y="2804832"/>
            <a:ext cx="3065379" cy="2048436"/>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15" name="Title 14">
            <a:extLst>
              <a:ext uri="{FF2B5EF4-FFF2-40B4-BE49-F238E27FC236}">
                <a16:creationId xmlns:a16="http://schemas.microsoft.com/office/drawing/2014/main" id="{7F8321D6-4F17-4250-BD31-B7184F6B8FE4}"/>
              </a:ext>
            </a:extLst>
          </p:cNvPr>
          <p:cNvSpPr>
            <a:spLocks noGrp="1"/>
          </p:cNvSpPr>
          <p:nvPr>
            <p:ph type="title"/>
          </p:nvPr>
        </p:nvSpPr>
        <p:spPr>
          <a:xfrm>
            <a:off x="1942889" y="912309"/>
            <a:ext cx="9864935" cy="916491"/>
          </a:xfrm>
        </p:spPr>
        <p:txBody>
          <a:bodyPr/>
          <a:lstStyle/>
          <a:p>
            <a:r>
              <a:rPr lang="en-US"/>
              <a:t>Click to edit Master title style</a:t>
            </a:r>
          </a:p>
        </p:txBody>
      </p:sp>
      <p:sp>
        <p:nvSpPr>
          <p:cNvPr id="7" name="Text Placeholder 12">
            <a:extLst>
              <a:ext uri="{FF2B5EF4-FFF2-40B4-BE49-F238E27FC236}">
                <a16:creationId xmlns:a16="http://schemas.microsoft.com/office/drawing/2014/main" id="{D7A812B9-81CD-4383-A969-F4547092EBDF}"/>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401444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942889" y="2804832"/>
            <a:ext cx="2258428"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479332" y="2804832"/>
            <a:ext cx="2257193"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014540" y="2804832"/>
            <a:ext cx="2258429"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550985" y="2804832"/>
            <a:ext cx="2258429"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9" name="Title 8">
            <a:extLst>
              <a:ext uri="{FF2B5EF4-FFF2-40B4-BE49-F238E27FC236}">
                <a16:creationId xmlns:a16="http://schemas.microsoft.com/office/drawing/2014/main" id="{0D5DF6B6-3F3C-445E-8CC3-BAFA3D7DECE1}"/>
              </a:ext>
            </a:extLst>
          </p:cNvPr>
          <p:cNvSpPr>
            <a:spLocks noGrp="1"/>
          </p:cNvSpPr>
          <p:nvPr>
            <p:ph type="title"/>
          </p:nvPr>
        </p:nvSpPr>
        <p:spPr>
          <a:xfrm>
            <a:off x="1942889" y="912309"/>
            <a:ext cx="9864935" cy="916491"/>
          </a:xfrm>
        </p:spPr>
        <p:txBody>
          <a:bodyPr/>
          <a:lstStyle/>
          <a:p>
            <a:r>
              <a:rPr lang="en-US"/>
              <a:t>Click to edit Master title style</a:t>
            </a:r>
          </a:p>
        </p:txBody>
      </p:sp>
      <p:sp>
        <p:nvSpPr>
          <p:cNvPr id="10" name="Text Placeholder 12">
            <a:extLst>
              <a:ext uri="{FF2B5EF4-FFF2-40B4-BE49-F238E27FC236}">
                <a16:creationId xmlns:a16="http://schemas.microsoft.com/office/drawing/2014/main" id="{38906123-3E6D-4E61-9AB6-6B1A42B7A23A}"/>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3694047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8038763" y="2187162"/>
            <a:ext cx="3568029" cy="3568029"/>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5148598" y="2187162"/>
            <a:ext cx="3568029" cy="3568029"/>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2258433" y="2187162"/>
            <a:ext cx="3568029" cy="3568029"/>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6" name="Title 5">
            <a:extLst>
              <a:ext uri="{FF2B5EF4-FFF2-40B4-BE49-F238E27FC236}">
                <a16:creationId xmlns:a16="http://schemas.microsoft.com/office/drawing/2014/main" id="{88A2412B-8E33-42C5-97C0-5A7B086A71B0}"/>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58203ACF-B4F4-4A23-B2C8-CB9819B62000}"/>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3058009316"/>
      </p:ext>
    </p:extLst>
  </p:cSld>
  <p:clrMapOvr>
    <a:masterClrMapping/>
  </p:clrMapOvr>
  <p:extLst>
    <p:ext uri="{DCECCB84-F9BA-43D5-87BE-67443E8EF086}">
      <p15:sldGuideLst xmlns:p15="http://schemas.microsoft.com/office/powerpoint/2012/main">
        <p15:guide id="1" pos="436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941513" y="1828799"/>
            <a:ext cx="3039929" cy="1945191"/>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5353911" y="1828799"/>
            <a:ext cx="3039929" cy="1945191"/>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766309" y="1828799"/>
            <a:ext cx="3039929" cy="1945191"/>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1941513" y="4227009"/>
            <a:ext cx="3039929" cy="1945191"/>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5353911" y="4227009"/>
            <a:ext cx="3039929" cy="1945191"/>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766309" y="4227009"/>
            <a:ext cx="3039929" cy="1945191"/>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30152A6C-6ED1-40F7-B704-C2FFFC324FCC}"/>
              </a:ext>
            </a:extLst>
          </p:cNvPr>
          <p:cNvSpPr>
            <a:spLocks noGrp="1"/>
          </p:cNvSpPr>
          <p:nvPr>
            <p:ph type="title"/>
          </p:nvPr>
        </p:nvSpPr>
        <p:spPr>
          <a:xfrm>
            <a:off x="1941513" y="912309"/>
            <a:ext cx="9866311" cy="916491"/>
          </a:xfrm>
        </p:spPr>
        <p:txBody>
          <a:bodyPr/>
          <a:lstStyle/>
          <a:p>
            <a:r>
              <a:rPr lang="en-US" dirty="0"/>
              <a:t>Click to edit Master title style</a:t>
            </a:r>
          </a:p>
        </p:txBody>
      </p:sp>
      <p:sp>
        <p:nvSpPr>
          <p:cNvPr id="10" name="Text Placeholder 12">
            <a:extLst>
              <a:ext uri="{FF2B5EF4-FFF2-40B4-BE49-F238E27FC236}">
                <a16:creationId xmlns:a16="http://schemas.microsoft.com/office/drawing/2014/main" id="{864D036A-14BC-4EDC-89A2-414E9F175117}"/>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1864815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1513" y="1828800"/>
            <a:ext cx="986631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1513" y="912309"/>
            <a:ext cx="9866311" cy="916491"/>
          </a:xfrm>
        </p:spPr>
        <p:txBody>
          <a:bodyPr/>
          <a:lstStyle/>
          <a:p>
            <a:r>
              <a:rPr lang="en-US" dirty="0"/>
              <a:t>Click to edit Master title style</a:t>
            </a:r>
          </a:p>
        </p:txBody>
      </p:sp>
      <p:sp>
        <p:nvSpPr>
          <p:cNvPr id="5" name="Text Placeholder 12">
            <a:extLst>
              <a:ext uri="{FF2B5EF4-FFF2-40B4-BE49-F238E27FC236}">
                <a16:creationId xmlns:a16="http://schemas.microsoft.com/office/drawing/2014/main" id="{96159052-C84A-4994-8122-D63877E7E417}"/>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413452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3188657" y="1747063"/>
            <a:ext cx="6814286" cy="4457602"/>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dirty="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dirty="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dirty="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dirty="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dirty="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dirty="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dirty="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dirty="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dirty="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dirty="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dirty="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dirty="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dirty="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dirty="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dirty="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dirty="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dirty="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dirty="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dirty="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dirty="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dirty="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dirty="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dirty="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dirty="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dirty="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dirty="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dirty="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dirty="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dirty="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dirty="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dirty="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dirty="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dirty="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dirty="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dirty="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dirty="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dirty="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dirty="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dirty="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dirty="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dirty="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dirty="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dirty="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dirty="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dirty="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dirty="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dirty="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dirty="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dirty="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dirty="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dirty="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9215135" y="2512529"/>
            <a:ext cx="407089"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dirty="0"/>
              <a:t>New York HQ</a:t>
            </a:r>
          </a:p>
        </p:txBody>
      </p:sp>
      <p:sp>
        <p:nvSpPr>
          <p:cNvPr id="2" name="Title 1">
            <a:extLst>
              <a:ext uri="{FF2B5EF4-FFF2-40B4-BE49-F238E27FC236}">
                <a16:creationId xmlns:a16="http://schemas.microsoft.com/office/drawing/2014/main" id="{1484717B-96BA-4987-9234-1FF68C152014}"/>
              </a:ext>
            </a:extLst>
          </p:cNvPr>
          <p:cNvSpPr>
            <a:spLocks noGrp="1"/>
          </p:cNvSpPr>
          <p:nvPr>
            <p:ph type="title"/>
          </p:nvPr>
        </p:nvSpPr>
        <p:spPr/>
        <p:txBody>
          <a:bodyPr/>
          <a:lstStyle/>
          <a:p>
            <a:r>
              <a:rPr lang="en-US"/>
              <a:t>Click to edit Master title style</a:t>
            </a:r>
          </a:p>
        </p:txBody>
      </p:sp>
      <p:sp>
        <p:nvSpPr>
          <p:cNvPr id="61" name="Text Placeholder 12">
            <a:extLst>
              <a:ext uri="{FF2B5EF4-FFF2-40B4-BE49-F238E27FC236}">
                <a16:creationId xmlns:a16="http://schemas.microsoft.com/office/drawing/2014/main" id="{E084D80B-777D-4C21-BA02-1D5F121A2259}"/>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
        <p:nvSpPr>
          <p:cNvPr id="60" name="Rectangle 59">
            <a:extLst>
              <a:ext uri="{FF2B5EF4-FFF2-40B4-BE49-F238E27FC236}">
                <a16:creationId xmlns:a16="http://schemas.microsoft.com/office/drawing/2014/main" id="{CD5F0905-40B9-48EF-BDA6-B822EFCC4FA7}"/>
              </a:ext>
            </a:extLst>
          </p:cNvPr>
          <p:cNvSpPr/>
          <p:nvPr userDrawn="1"/>
        </p:nvSpPr>
        <p:spPr>
          <a:xfrm>
            <a:off x="-1" y="1"/>
            <a:ext cx="15662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5E1A1B11-BA89-44BD-9907-1C9287EBF07B}"/>
              </a:ext>
            </a:extLst>
          </p:cNvPr>
          <p:cNvSpPr/>
          <p:nvPr userDrawn="1"/>
        </p:nvSpPr>
        <p:spPr>
          <a:xfrm>
            <a:off x="252827" y="222349"/>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a:p>
        </p:txBody>
      </p:sp>
      <p:sp>
        <p:nvSpPr>
          <p:cNvPr id="63" name="Graphic 16">
            <a:extLst>
              <a:ext uri="{FF2B5EF4-FFF2-40B4-BE49-F238E27FC236}">
                <a16:creationId xmlns:a16="http://schemas.microsoft.com/office/drawing/2014/main" id="{A3F8AF1A-9FEA-433C-BE5D-0EDAB7989414}"/>
              </a:ext>
            </a:extLst>
          </p:cNvPr>
          <p:cNvSpPr>
            <a:spLocks noChangeAspect="1"/>
          </p:cNvSpPr>
          <p:nvPr userDrawn="1"/>
        </p:nvSpPr>
        <p:spPr>
          <a:xfrm>
            <a:off x="367723"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65" name="Group 64">
            <a:extLst>
              <a:ext uri="{FF2B5EF4-FFF2-40B4-BE49-F238E27FC236}">
                <a16:creationId xmlns:a16="http://schemas.microsoft.com/office/drawing/2014/main" id="{0DBFD993-DD6E-4B3F-9A6E-B7933F79299E}"/>
              </a:ext>
            </a:extLst>
          </p:cNvPr>
          <p:cNvGrpSpPr/>
          <p:nvPr userDrawn="1"/>
        </p:nvGrpSpPr>
        <p:grpSpPr>
          <a:xfrm>
            <a:off x="-3221" y="0"/>
            <a:ext cx="1570603" cy="6342667"/>
            <a:chOff x="-3221" y="0"/>
            <a:chExt cx="1570603" cy="6342667"/>
          </a:xfrm>
        </p:grpSpPr>
        <p:sp>
          <p:nvSpPr>
            <p:cNvPr id="66" name="Freeform: Shape 41">
              <a:extLst>
                <a:ext uri="{FF2B5EF4-FFF2-40B4-BE49-F238E27FC236}">
                  <a16:creationId xmlns:a16="http://schemas.microsoft.com/office/drawing/2014/main" id="{0588EF54-9BB3-4429-BAC1-E1847B4484B4}"/>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7" name="Freeform: Shape 42">
              <a:extLst>
                <a:ext uri="{FF2B5EF4-FFF2-40B4-BE49-F238E27FC236}">
                  <a16:creationId xmlns:a16="http://schemas.microsoft.com/office/drawing/2014/main" id="{21E0E6CA-6A9D-4569-BC93-704DC69FEE2C}"/>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8" name="Freeform: Shape 81">
              <a:extLst>
                <a:ext uri="{FF2B5EF4-FFF2-40B4-BE49-F238E27FC236}">
                  <a16:creationId xmlns:a16="http://schemas.microsoft.com/office/drawing/2014/main" id="{9D722FA0-DCDF-4702-9787-DB2DD115F74C}"/>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9" name="Freeform: Shape 41">
              <a:extLst>
                <a:ext uri="{FF2B5EF4-FFF2-40B4-BE49-F238E27FC236}">
                  <a16:creationId xmlns:a16="http://schemas.microsoft.com/office/drawing/2014/main" id="{D81DC9BC-E321-481F-B873-E490F6441D38}"/>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70" name="Freeform: Shape 81">
              <a:extLst>
                <a:ext uri="{FF2B5EF4-FFF2-40B4-BE49-F238E27FC236}">
                  <a16:creationId xmlns:a16="http://schemas.microsoft.com/office/drawing/2014/main" id="{3E9C190A-9D40-4775-A772-2B1EC3EF7EB6}"/>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305362094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bg2"/>
        </a:solidFill>
        <a:effectLst/>
      </p:bgPr>
    </p:bg>
    <p:spTree>
      <p:nvGrpSpPr>
        <p:cNvPr id="1" name=""/>
        <p:cNvGrpSpPr/>
        <p:nvPr/>
      </p:nvGrpSpPr>
      <p:grpSpPr>
        <a:xfrm>
          <a:off x="0" y="0"/>
          <a:ext cx="0" cy="0"/>
          <a:chOff x="0" y="0"/>
          <a:chExt cx="0" cy="0"/>
        </a:xfrm>
      </p:grpSpPr>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4025" y="15636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2972" y="330897"/>
            <a:ext cx="3712777" cy="557212"/>
          </a:xfrm>
        </p:spPr>
        <p:txBody>
          <a:bodyPr/>
          <a:lstStyle>
            <a:lvl1pPr>
              <a:spcBef>
                <a:spcPts val="0"/>
              </a:spcBef>
              <a:defRPr sz="900">
                <a:solidFill>
                  <a:schemeClr val="tx2"/>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dirty="0"/>
              <a:t>Insert Date Here</a:t>
            </a:r>
          </a:p>
          <a:p>
            <a:pPr lvl="0"/>
            <a:endParaRPr lang="en-US" dirty="0"/>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a:defRPr>
                <a:solidFill>
                  <a:schemeClr val="bg1">
                    <a:alpha val="0"/>
                  </a:schemeClr>
                </a:solidFill>
              </a:defRPr>
            </a:lvl1pPr>
          </a:lstStyle>
          <a:p>
            <a:pPr lvl="0"/>
            <a:r>
              <a:rPr lang="en-US" dirty="0"/>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09104" y="1035051"/>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dirty="0"/>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38" y="4754881"/>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8376" y="4762950"/>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0251" y="5812923"/>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dirty="0"/>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userDrawn="1"/>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Tree>
    <p:extLst>
      <p:ext uri="{BB962C8B-B14F-4D97-AF65-F5344CB8AC3E}">
        <p14:creationId xmlns:p14="http://schemas.microsoft.com/office/powerpoint/2010/main" val="7501174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376" name="Group 375">
            <a:extLst>
              <a:ext uri="{FF2B5EF4-FFF2-40B4-BE49-F238E27FC236}">
                <a16:creationId xmlns:a16="http://schemas.microsoft.com/office/drawing/2014/main" id="{3C1813E0-C3DF-4E16-8A08-72BA4DB066C0}"/>
              </a:ext>
            </a:extLst>
          </p:cNvPr>
          <p:cNvGrpSpPr>
            <a:grpSpLocks noChangeAspect="1"/>
          </p:cNvGrpSpPr>
          <p:nvPr userDrawn="1"/>
        </p:nvGrpSpPr>
        <p:grpSpPr>
          <a:xfrm>
            <a:off x="2572007" y="1811526"/>
            <a:ext cx="8857920" cy="4369060"/>
            <a:chOff x="2235200" y="1676289"/>
            <a:chExt cx="8248805" cy="4068623"/>
          </a:xfrm>
          <a:solidFill>
            <a:schemeClr val="bg2"/>
          </a:solidFill>
        </p:grpSpPr>
        <p:sp>
          <p:nvSpPr>
            <p:cNvPr id="377" name="Freeform 107">
              <a:extLst>
                <a:ext uri="{FF2B5EF4-FFF2-40B4-BE49-F238E27FC236}">
                  <a16:creationId xmlns:a16="http://schemas.microsoft.com/office/drawing/2014/main" id="{ECC6CC15-C9C4-456B-91EF-1E977C7AF660}"/>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26">
              <a:extLst>
                <a:ext uri="{FF2B5EF4-FFF2-40B4-BE49-F238E27FC236}">
                  <a16:creationId xmlns:a16="http://schemas.microsoft.com/office/drawing/2014/main" id="{80A8E6DB-3627-40BD-89B2-38DED4FD6F35}"/>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158">
              <a:extLst>
                <a:ext uri="{FF2B5EF4-FFF2-40B4-BE49-F238E27FC236}">
                  <a16:creationId xmlns:a16="http://schemas.microsoft.com/office/drawing/2014/main" id="{7C4B7C39-D759-4BDC-B585-9D7388FD6129}"/>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164">
              <a:extLst>
                <a:ext uri="{FF2B5EF4-FFF2-40B4-BE49-F238E27FC236}">
                  <a16:creationId xmlns:a16="http://schemas.microsoft.com/office/drawing/2014/main" id="{D7482F7E-F0FB-4C03-A5D9-C1C98AE9F926}"/>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81" name="Group 380">
              <a:extLst>
                <a:ext uri="{FF2B5EF4-FFF2-40B4-BE49-F238E27FC236}">
                  <a16:creationId xmlns:a16="http://schemas.microsoft.com/office/drawing/2014/main" id="{B2028B9D-2F1A-4DD9-8F04-161991FD8CC1}"/>
                </a:ext>
              </a:extLst>
            </p:cNvPr>
            <p:cNvGrpSpPr/>
            <p:nvPr userDrawn="1"/>
          </p:nvGrpSpPr>
          <p:grpSpPr>
            <a:xfrm>
              <a:off x="2235200" y="1676289"/>
              <a:ext cx="8248805" cy="4068623"/>
              <a:chOff x="1785409" y="1960529"/>
              <a:chExt cx="6680161" cy="3294909"/>
            </a:xfrm>
            <a:grpFill/>
          </p:grpSpPr>
          <p:sp>
            <p:nvSpPr>
              <p:cNvPr id="382" name="Freeform 5">
                <a:extLst>
                  <a:ext uri="{FF2B5EF4-FFF2-40B4-BE49-F238E27FC236}">
                    <a16:creationId xmlns:a16="http://schemas.microsoft.com/office/drawing/2014/main" id="{F239AAEA-AB39-4319-ABFC-CCC0BCADB74D}"/>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6">
                <a:extLst>
                  <a:ext uri="{FF2B5EF4-FFF2-40B4-BE49-F238E27FC236}">
                    <a16:creationId xmlns:a16="http://schemas.microsoft.com/office/drawing/2014/main" id="{E0375934-23F9-41D6-B327-D4F880453B8B}"/>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7">
                <a:extLst>
                  <a:ext uri="{FF2B5EF4-FFF2-40B4-BE49-F238E27FC236}">
                    <a16:creationId xmlns:a16="http://schemas.microsoft.com/office/drawing/2014/main" id="{74C41EF3-A5E4-4526-83E8-BF477333F689}"/>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8">
                <a:extLst>
                  <a:ext uri="{FF2B5EF4-FFF2-40B4-BE49-F238E27FC236}">
                    <a16:creationId xmlns:a16="http://schemas.microsoft.com/office/drawing/2014/main" id="{1980BEE7-CAA4-44BA-BE9C-6592CC468F3A}"/>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9">
                <a:extLst>
                  <a:ext uri="{FF2B5EF4-FFF2-40B4-BE49-F238E27FC236}">
                    <a16:creationId xmlns:a16="http://schemas.microsoft.com/office/drawing/2014/main" id="{9218CC2D-82E7-46C2-BE63-9A3878D393A7}"/>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10">
                <a:extLst>
                  <a:ext uri="{FF2B5EF4-FFF2-40B4-BE49-F238E27FC236}">
                    <a16:creationId xmlns:a16="http://schemas.microsoft.com/office/drawing/2014/main" id="{7950C59B-7BD5-43C6-ACB1-AF87DF81503F}"/>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11">
                <a:extLst>
                  <a:ext uri="{FF2B5EF4-FFF2-40B4-BE49-F238E27FC236}">
                    <a16:creationId xmlns:a16="http://schemas.microsoft.com/office/drawing/2014/main" id="{294E618B-6F21-4CC9-AB19-AD0130DDC51E}"/>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12">
                <a:extLst>
                  <a:ext uri="{FF2B5EF4-FFF2-40B4-BE49-F238E27FC236}">
                    <a16:creationId xmlns:a16="http://schemas.microsoft.com/office/drawing/2014/main" id="{FBC3EA44-D52F-4914-886C-CCD918FDAA6A}"/>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13">
                <a:extLst>
                  <a:ext uri="{FF2B5EF4-FFF2-40B4-BE49-F238E27FC236}">
                    <a16:creationId xmlns:a16="http://schemas.microsoft.com/office/drawing/2014/main" id="{5A2FBF15-4FA8-4C27-9041-B1317E1A6894}"/>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14">
                <a:extLst>
                  <a:ext uri="{FF2B5EF4-FFF2-40B4-BE49-F238E27FC236}">
                    <a16:creationId xmlns:a16="http://schemas.microsoft.com/office/drawing/2014/main" id="{CC1A8FC0-0F2A-49E4-A6BF-5820F7390F65}"/>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15">
                <a:extLst>
                  <a:ext uri="{FF2B5EF4-FFF2-40B4-BE49-F238E27FC236}">
                    <a16:creationId xmlns:a16="http://schemas.microsoft.com/office/drawing/2014/main" id="{E09DCBA2-AA64-4179-9F31-538128497A74}"/>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16">
                <a:extLst>
                  <a:ext uri="{FF2B5EF4-FFF2-40B4-BE49-F238E27FC236}">
                    <a16:creationId xmlns:a16="http://schemas.microsoft.com/office/drawing/2014/main" id="{A66F132C-B60B-412A-B86D-5C28B47993BE}"/>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17">
                <a:extLst>
                  <a:ext uri="{FF2B5EF4-FFF2-40B4-BE49-F238E27FC236}">
                    <a16:creationId xmlns:a16="http://schemas.microsoft.com/office/drawing/2014/main" id="{1D558BD2-5571-425D-813F-03FA465E3A32}"/>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18">
                <a:extLst>
                  <a:ext uri="{FF2B5EF4-FFF2-40B4-BE49-F238E27FC236}">
                    <a16:creationId xmlns:a16="http://schemas.microsoft.com/office/drawing/2014/main" id="{D6F09C87-94D9-4F8C-8190-F0393B92AB3A}"/>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9">
                <a:extLst>
                  <a:ext uri="{FF2B5EF4-FFF2-40B4-BE49-F238E27FC236}">
                    <a16:creationId xmlns:a16="http://schemas.microsoft.com/office/drawing/2014/main" id="{AF872C09-DC0C-491D-8281-84EF91E638E6}"/>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20">
                <a:extLst>
                  <a:ext uri="{FF2B5EF4-FFF2-40B4-BE49-F238E27FC236}">
                    <a16:creationId xmlns:a16="http://schemas.microsoft.com/office/drawing/2014/main" id="{D3F16D57-23A6-4EEF-B74C-D2EA66D3E780}"/>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21">
                <a:extLst>
                  <a:ext uri="{FF2B5EF4-FFF2-40B4-BE49-F238E27FC236}">
                    <a16:creationId xmlns:a16="http://schemas.microsoft.com/office/drawing/2014/main" id="{C397EA24-6879-4CF5-925D-BD6BBA3AFB34}"/>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22">
                <a:extLst>
                  <a:ext uri="{FF2B5EF4-FFF2-40B4-BE49-F238E27FC236}">
                    <a16:creationId xmlns:a16="http://schemas.microsoft.com/office/drawing/2014/main" id="{DE782E4C-AB27-44B3-982A-DA0633ADCC11}"/>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23">
                <a:extLst>
                  <a:ext uri="{FF2B5EF4-FFF2-40B4-BE49-F238E27FC236}">
                    <a16:creationId xmlns:a16="http://schemas.microsoft.com/office/drawing/2014/main" id="{240BDA7B-D9AC-422C-9F6C-FAE3A5D6EE9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24">
                <a:extLst>
                  <a:ext uri="{FF2B5EF4-FFF2-40B4-BE49-F238E27FC236}">
                    <a16:creationId xmlns:a16="http://schemas.microsoft.com/office/drawing/2014/main" id="{A5A0FEA1-BBB5-4FF4-9E32-0E705A63A36D}"/>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25">
                <a:extLst>
                  <a:ext uri="{FF2B5EF4-FFF2-40B4-BE49-F238E27FC236}">
                    <a16:creationId xmlns:a16="http://schemas.microsoft.com/office/drawing/2014/main" id="{45EC8509-16EC-4590-987F-DD9EDDA39022}"/>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26">
                <a:extLst>
                  <a:ext uri="{FF2B5EF4-FFF2-40B4-BE49-F238E27FC236}">
                    <a16:creationId xmlns:a16="http://schemas.microsoft.com/office/drawing/2014/main" id="{AAF89E55-7232-436A-A31E-29A73AD2102D}"/>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27">
                <a:extLst>
                  <a:ext uri="{FF2B5EF4-FFF2-40B4-BE49-F238E27FC236}">
                    <a16:creationId xmlns:a16="http://schemas.microsoft.com/office/drawing/2014/main" id="{40AE91B4-F36E-404A-83F5-7017321A4D70}"/>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28">
                <a:extLst>
                  <a:ext uri="{FF2B5EF4-FFF2-40B4-BE49-F238E27FC236}">
                    <a16:creationId xmlns:a16="http://schemas.microsoft.com/office/drawing/2014/main" id="{0B050F08-49F7-4862-890C-12D9951F17B2}"/>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9">
                <a:extLst>
                  <a:ext uri="{FF2B5EF4-FFF2-40B4-BE49-F238E27FC236}">
                    <a16:creationId xmlns:a16="http://schemas.microsoft.com/office/drawing/2014/main" id="{3C059288-E2C7-49D9-B83B-207D793E5609}"/>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30">
                <a:extLst>
                  <a:ext uri="{FF2B5EF4-FFF2-40B4-BE49-F238E27FC236}">
                    <a16:creationId xmlns:a16="http://schemas.microsoft.com/office/drawing/2014/main" id="{149444A0-CE4E-490A-B29A-A0C0B88F3873}"/>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31">
                <a:extLst>
                  <a:ext uri="{FF2B5EF4-FFF2-40B4-BE49-F238E27FC236}">
                    <a16:creationId xmlns:a16="http://schemas.microsoft.com/office/drawing/2014/main" id="{78CFA99B-E94F-4043-AE68-59D1BA056E08}"/>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32">
                <a:extLst>
                  <a:ext uri="{FF2B5EF4-FFF2-40B4-BE49-F238E27FC236}">
                    <a16:creationId xmlns:a16="http://schemas.microsoft.com/office/drawing/2014/main" id="{4811BD5E-BD65-4C3F-94C9-CE54BDEEED6B}"/>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33">
                <a:extLst>
                  <a:ext uri="{FF2B5EF4-FFF2-40B4-BE49-F238E27FC236}">
                    <a16:creationId xmlns:a16="http://schemas.microsoft.com/office/drawing/2014/main" id="{E131F1EB-6C74-4BCF-8EB2-BCC897873C19}"/>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34">
                <a:extLst>
                  <a:ext uri="{FF2B5EF4-FFF2-40B4-BE49-F238E27FC236}">
                    <a16:creationId xmlns:a16="http://schemas.microsoft.com/office/drawing/2014/main" id="{C2491BC2-4204-4CAE-9B1A-BDEB32BFF0A9}"/>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35">
                <a:extLst>
                  <a:ext uri="{FF2B5EF4-FFF2-40B4-BE49-F238E27FC236}">
                    <a16:creationId xmlns:a16="http://schemas.microsoft.com/office/drawing/2014/main" id="{71CCD0AE-31F0-4C5E-9CA9-C1853A21B00B}"/>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36">
                <a:extLst>
                  <a:ext uri="{FF2B5EF4-FFF2-40B4-BE49-F238E27FC236}">
                    <a16:creationId xmlns:a16="http://schemas.microsoft.com/office/drawing/2014/main" id="{F1BA516F-86B8-469C-B54A-B99EE134F218}"/>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37">
                <a:extLst>
                  <a:ext uri="{FF2B5EF4-FFF2-40B4-BE49-F238E27FC236}">
                    <a16:creationId xmlns:a16="http://schemas.microsoft.com/office/drawing/2014/main" id="{0C0C75E3-6554-4853-A60A-9DE34A2B28B3}"/>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38">
                <a:extLst>
                  <a:ext uri="{FF2B5EF4-FFF2-40B4-BE49-F238E27FC236}">
                    <a16:creationId xmlns:a16="http://schemas.microsoft.com/office/drawing/2014/main" id="{E2CBFD1A-0310-4663-8D09-181598A80BBB}"/>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9">
                <a:extLst>
                  <a:ext uri="{FF2B5EF4-FFF2-40B4-BE49-F238E27FC236}">
                    <a16:creationId xmlns:a16="http://schemas.microsoft.com/office/drawing/2014/main" id="{1940B90D-8D4C-4592-8F9F-1C6636B3189E}"/>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40">
                <a:extLst>
                  <a:ext uri="{FF2B5EF4-FFF2-40B4-BE49-F238E27FC236}">
                    <a16:creationId xmlns:a16="http://schemas.microsoft.com/office/drawing/2014/main" id="{1E017C19-BEFE-47C0-9E38-36B059A03E01}"/>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41">
                <a:extLst>
                  <a:ext uri="{FF2B5EF4-FFF2-40B4-BE49-F238E27FC236}">
                    <a16:creationId xmlns:a16="http://schemas.microsoft.com/office/drawing/2014/main" id="{868EC439-4C77-432B-81FB-C323EAA37677}"/>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42">
                <a:extLst>
                  <a:ext uri="{FF2B5EF4-FFF2-40B4-BE49-F238E27FC236}">
                    <a16:creationId xmlns:a16="http://schemas.microsoft.com/office/drawing/2014/main" id="{E324632C-AC41-4CDB-8265-D30ABAB87FD0}"/>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43">
                <a:extLst>
                  <a:ext uri="{FF2B5EF4-FFF2-40B4-BE49-F238E27FC236}">
                    <a16:creationId xmlns:a16="http://schemas.microsoft.com/office/drawing/2014/main" id="{F54868A2-9312-4DD8-B8AF-4261C1D24DB8}"/>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44">
                <a:extLst>
                  <a:ext uri="{FF2B5EF4-FFF2-40B4-BE49-F238E27FC236}">
                    <a16:creationId xmlns:a16="http://schemas.microsoft.com/office/drawing/2014/main" id="{0F7A334A-C9B6-42BC-AF6A-A8A365370D32}"/>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45">
                <a:extLst>
                  <a:ext uri="{FF2B5EF4-FFF2-40B4-BE49-F238E27FC236}">
                    <a16:creationId xmlns:a16="http://schemas.microsoft.com/office/drawing/2014/main" id="{C5551098-BE7F-4B68-AB72-10D1C729A16F}"/>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46">
                <a:extLst>
                  <a:ext uri="{FF2B5EF4-FFF2-40B4-BE49-F238E27FC236}">
                    <a16:creationId xmlns:a16="http://schemas.microsoft.com/office/drawing/2014/main" id="{FD89D17A-D91B-4C51-9AB7-7DB4A68A63BB}"/>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47">
                <a:extLst>
                  <a:ext uri="{FF2B5EF4-FFF2-40B4-BE49-F238E27FC236}">
                    <a16:creationId xmlns:a16="http://schemas.microsoft.com/office/drawing/2014/main" id="{DDAF589B-A52B-4D1A-8EFE-D7924A3575A5}"/>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48">
                <a:extLst>
                  <a:ext uri="{FF2B5EF4-FFF2-40B4-BE49-F238E27FC236}">
                    <a16:creationId xmlns:a16="http://schemas.microsoft.com/office/drawing/2014/main" id="{E00FD0E7-FAB5-4B0B-BE22-6C18A4C1D5F7}"/>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9">
                <a:extLst>
                  <a:ext uri="{FF2B5EF4-FFF2-40B4-BE49-F238E27FC236}">
                    <a16:creationId xmlns:a16="http://schemas.microsoft.com/office/drawing/2014/main" id="{AFB9205C-4C1D-44B7-B103-6FC891790738}"/>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50">
                <a:extLst>
                  <a:ext uri="{FF2B5EF4-FFF2-40B4-BE49-F238E27FC236}">
                    <a16:creationId xmlns:a16="http://schemas.microsoft.com/office/drawing/2014/main" id="{F22C0583-EBFE-49F1-AF1C-6A2FE41A2E26}"/>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51">
                <a:extLst>
                  <a:ext uri="{FF2B5EF4-FFF2-40B4-BE49-F238E27FC236}">
                    <a16:creationId xmlns:a16="http://schemas.microsoft.com/office/drawing/2014/main" id="{8ABEC045-6D99-46D7-BEBC-0B663627A6D1}"/>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52">
                <a:extLst>
                  <a:ext uri="{FF2B5EF4-FFF2-40B4-BE49-F238E27FC236}">
                    <a16:creationId xmlns:a16="http://schemas.microsoft.com/office/drawing/2014/main" id="{4C6E17BF-8549-46E8-ABA3-3461E9163E62}"/>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53">
                <a:extLst>
                  <a:ext uri="{FF2B5EF4-FFF2-40B4-BE49-F238E27FC236}">
                    <a16:creationId xmlns:a16="http://schemas.microsoft.com/office/drawing/2014/main" id="{C453B886-5201-4F7A-8B31-E04A504E4180}"/>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54">
                <a:extLst>
                  <a:ext uri="{FF2B5EF4-FFF2-40B4-BE49-F238E27FC236}">
                    <a16:creationId xmlns:a16="http://schemas.microsoft.com/office/drawing/2014/main" id="{F1041B2D-EB3A-4E41-A763-425F26E812DC}"/>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55">
                <a:extLst>
                  <a:ext uri="{FF2B5EF4-FFF2-40B4-BE49-F238E27FC236}">
                    <a16:creationId xmlns:a16="http://schemas.microsoft.com/office/drawing/2014/main" id="{237F28F5-D49A-4C12-932C-292E3330C7E8}"/>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56">
                <a:extLst>
                  <a:ext uri="{FF2B5EF4-FFF2-40B4-BE49-F238E27FC236}">
                    <a16:creationId xmlns:a16="http://schemas.microsoft.com/office/drawing/2014/main" id="{6335F1BD-2344-4D7D-BB30-F753CF63E741}"/>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57">
                <a:extLst>
                  <a:ext uri="{FF2B5EF4-FFF2-40B4-BE49-F238E27FC236}">
                    <a16:creationId xmlns:a16="http://schemas.microsoft.com/office/drawing/2014/main" id="{21424409-E7A1-40CC-B830-EE76889C967F}"/>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58">
                <a:extLst>
                  <a:ext uri="{FF2B5EF4-FFF2-40B4-BE49-F238E27FC236}">
                    <a16:creationId xmlns:a16="http://schemas.microsoft.com/office/drawing/2014/main" id="{18327372-7DF9-4CAA-927E-1002C3E1050C}"/>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9">
                <a:extLst>
                  <a:ext uri="{FF2B5EF4-FFF2-40B4-BE49-F238E27FC236}">
                    <a16:creationId xmlns:a16="http://schemas.microsoft.com/office/drawing/2014/main" id="{8E320C88-8D0D-4DF1-9F73-913D44A76A56}"/>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60">
                <a:extLst>
                  <a:ext uri="{FF2B5EF4-FFF2-40B4-BE49-F238E27FC236}">
                    <a16:creationId xmlns:a16="http://schemas.microsoft.com/office/drawing/2014/main" id="{B21510CB-E110-488B-900C-BA72743F7738}"/>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61">
                <a:extLst>
                  <a:ext uri="{FF2B5EF4-FFF2-40B4-BE49-F238E27FC236}">
                    <a16:creationId xmlns:a16="http://schemas.microsoft.com/office/drawing/2014/main" id="{A86675C8-F5A4-4D52-B853-2441A6B4589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62">
                <a:extLst>
                  <a:ext uri="{FF2B5EF4-FFF2-40B4-BE49-F238E27FC236}">
                    <a16:creationId xmlns:a16="http://schemas.microsoft.com/office/drawing/2014/main" id="{340578EA-76B8-4582-A75E-7B56FA6DA532}"/>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63">
                <a:extLst>
                  <a:ext uri="{FF2B5EF4-FFF2-40B4-BE49-F238E27FC236}">
                    <a16:creationId xmlns:a16="http://schemas.microsoft.com/office/drawing/2014/main" id="{55A1EDDE-7A9C-4D59-BEEC-C607011C35C9}"/>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64">
                <a:extLst>
                  <a:ext uri="{FF2B5EF4-FFF2-40B4-BE49-F238E27FC236}">
                    <a16:creationId xmlns:a16="http://schemas.microsoft.com/office/drawing/2014/main" id="{AF6A6209-8AA6-46A9-99BC-C8EF6CCDF8C7}"/>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65">
                <a:extLst>
                  <a:ext uri="{FF2B5EF4-FFF2-40B4-BE49-F238E27FC236}">
                    <a16:creationId xmlns:a16="http://schemas.microsoft.com/office/drawing/2014/main" id="{53C1C0B6-9C9D-47ED-8AEC-BEEBDFCA9F5A}"/>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66">
                <a:extLst>
                  <a:ext uri="{FF2B5EF4-FFF2-40B4-BE49-F238E27FC236}">
                    <a16:creationId xmlns:a16="http://schemas.microsoft.com/office/drawing/2014/main" id="{9859E915-D1A1-4ACF-88C6-7AFD3BE0243D}"/>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67">
                <a:extLst>
                  <a:ext uri="{FF2B5EF4-FFF2-40B4-BE49-F238E27FC236}">
                    <a16:creationId xmlns:a16="http://schemas.microsoft.com/office/drawing/2014/main" id="{A8D435D2-D236-4A2C-8F21-8439AFD84BE2}"/>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68">
                <a:extLst>
                  <a:ext uri="{FF2B5EF4-FFF2-40B4-BE49-F238E27FC236}">
                    <a16:creationId xmlns:a16="http://schemas.microsoft.com/office/drawing/2014/main" id="{D0D9C13B-CD68-408B-8FCA-864962981047}"/>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9">
                <a:extLst>
                  <a:ext uri="{FF2B5EF4-FFF2-40B4-BE49-F238E27FC236}">
                    <a16:creationId xmlns:a16="http://schemas.microsoft.com/office/drawing/2014/main" id="{4B08F23B-CE6C-4404-AE85-2DFA97EC7AFF}"/>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70">
                <a:extLst>
                  <a:ext uri="{FF2B5EF4-FFF2-40B4-BE49-F238E27FC236}">
                    <a16:creationId xmlns:a16="http://schemas.microsoft.com/office/drawing/2014/main" id="{92126944-BAF8-4B78-994A-5897D431E1E1}"/>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71">
                <a:extLst>
                  <a:ext uri="{FF2B5EF4-FFF2-40B4-BE49-F238E27FC236}">
                    <a16:creationId xmlns:a16="http://schemas.microsoft.com/office/drawing/2014/main" id="{71B24195-BA59-4F26-893A-FE93CC8B7594}"/>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72">
                <a:extLst>
                  <a:ext uri="{FF2B5EF4-FFF2-40B4-BE49-F238E27FC236}">
                    <a16:creationId xmlns:a16="http://schemas.microsoft.com/office/drawing/2014/main" id="{69EAFDD8-7154-4826-B874-A4FCA5A03641}"/>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73">
                <a:extLst>
                  <a:ext uri="{FF2B5EF4-FFF2-40B4-BE49-F238E27FC236}">
                    <a16:creationId xmlns:a16="http://schemas.microsoft.com/office/drawing/2014/main" id="{248BCDD7-2117-4A62-BCD3-841BFEA3D94D}"/>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74">
                <a:extLst>
                  <a:ext uri="{FF2B5EF4-FFF2-40B4-BE49-F238E27FC236}">
                    <a16:creationId xmlns:a16="http://schemas.microsoft.com/office/drawing/2014/main" id="{2B2597F1-69A5-44A6-AC43-E8A32E4385EC}"/>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75">
                <a:extLst>
                  <a:ext uri="{FF2B5EF4-FFF2-40B4-BE49-F238E27FC236}">
                    <a16:creationId xmlns:a16="http://schemas.microsoft.com/office/drawing/2014/main" id="{A6A986E7-CAFA-4759-B9F2-A50502ADF81C}"/>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76">
                <a:extLst>
                  <a:ext uri="{FF2B5EF4-FFF2-40B4-BE49-F238E27FC236}">
                    <a16:creationId xmlns:a16="http://schemas.microsoft.com/office/drawing/2014/main" id="{0FDF2EAA-4AF5-4F7F-A0A9-1EAA33E35700}"/>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77">
                <a:extLst>
                  <a:ext uri="{FF2B5EF4-FFF2-40B4-BE49-F238E27FC236}">
                    <a16:creationId xmlns:a16="http://schemas.microsoft.com/office/drawing/2014/main" id="{50B23541-2AAC-49E3-AB53-7411D0C5AFF9}"/>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78">
                <a:extLst>
                  <a:ext uri="{FF2B5EF4-FFF2-40B4-BE49-F238E27FC236}">
                    <a16:creationId xmlns:a16="http://schemas.microsoft.com/office/drawing/2014/main" id="{400259BA-849D-43C9-958B-C6A524030AD7}"/>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9">
                <a:extLst>
                  <a:ext uri="{FF2B5EF4-FFF2-40B4-BE49-F238E27FC236}">
                    <a16:creationId xmlns:a16="http://schemas.microsoft.com/office/drawing/2014/main" id="{0A09B8F9-EA53-441C-99E2-79146C84BD6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0">
                <a:extLst>
                  <a:ext uri="{FF2B5EF4-FFF2-40B4-BE49-F238E27FC236}">
                    <a16:creationId xmlns:a16="http://schemas.microsoft.com/office/drawing/2014/main" id="{E571E2B8-668C-4411-AEE8-531497818EDF}"/>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1">
                <a:extLst>
                  <a:ext uri="{FF2B5EF4-FFF2-40B4-BE49-F238E27FC236}">
                    <a16:creationId xmlns:a16="http://schemas.microsoft.com/office/drawing/2014/main" id="{4E75D8C8-767D-4C4A-A786-17CF9DF4C5E9}"/>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82">
                <a:extLst>
                  <a:ext uri="{FF2B5EF4-FFF2-40B4-BE49-F238E27FC236}">
                    <a16:creationId xmlns:a16="http://schemas.microsoft.com/office/drawing/2014/main" id="{D4078342-5F9B-4126-9645-3BF42CAC2E8C}"/>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3">
                <a:extLst>
                  <a:ext uri="{FF2B5EF4-FFF2-40B4-BE49-F238E27FC236}">
                    <a16:creationId xmlns:a16="http://schemas.microsoft.com/office/drawing/2014/main" id="{50397EE4-C06E-41E4-9D35-DFD7125CBC96}"/>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4">
                <a:extLst>
                  <a:ext uri="{FF2B5EF4-FFF2-40B4-BE49-F238E27FC236}">
                    <a16:creationId xmlns:a16="http://schemas.microsoft.com/office/drawing/2014/main" id="{C48900EE-A201-40E1-9C6E-2C90C068D651}"/>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5">
                <a:extLst>
                  <a:ext uri="{FF2B5EF4-FFF2-40B4-BE49-F238E27FC236}">
                    <a16:creationId xmlns:a16="http://schemas.microsoft.com/office/drawing/2014/main" id="{FE65D09D-0D2E-4AFE-B4B7-0D80201E96EF}"/>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6">
                <a:extLst>
                  <a:ext uri="{FF2B5EF4-FFF2-40B4-BE49-F238E27FC236}">
                    <a16:creationId xmlns:a16="http://schemas.microsoft.com/office/drawing/2014/main" id="{721EAA8B-68EA-4FF6-9CDA-7E2AA1E03387}"/>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7">
                <a:extLst>
                  <a:ext uri="{FF2B5EF4-FFF2-40B4-BE49-F238E27FC236}">
                    <a16:creationId xmlns:a16="http://schemas.microsoft.com/office/drawing/2014/main" id="{96113F4B-9DBA-4365-A7E2-70ECFC510DFC}"/>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8">
                <a:extLst>
                  <a:ext uri="{FF2B5EF4-FFF2-40B4-BE49-F238E27FC236}">
                    <a16:creationId xmlns:a16="http://schemas.microsoft.com/office/drawing/2014/main" id="{7083D917-B696-4DFC-98F0-598094192F92}"/>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9">
                <a:extLst>
                  <a:ext uri="{FF2B5EF4-FFF2-40B4-BE49-F238E27FC236}">
                    <a16:creationId xmlns:a16="http://schemas.microsoft.com/office/drawing/2014/main" id="{4DFF9FF0-4B80-422A-941F-71ABF2287E7F}"/>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90">
                <a:extLst>
                  <a:ext uri="{FF2B5EF4-FFF2-40B4-BE49-F238E27FC236}">
                    <a16:creationId xmlns:a16="http://schemas.microsoft.com/office/drawing/2014/main" id="{A4ADB565-C757-445D-9863-2FE7251CFA3A}"/>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91">
                <a:extLst>
                  <a:ext uri="{FF2B5EF4-FFF2-40B4-BE49-F238E27FC236}">
                    <a16:creationId xmlns:a16="http://schemas.microsoft.com/office/drawing/2014/main" id="{D3BB68B9-DF29-40C1-A429-6525230341B1}"/>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92">
                <a:extLst>
                  <a:ext uri="{FF2B5EF4-FFF2-40B4-BE49-F238E27FC236}">
                    <a16:creationId xmlns:a16="http://schemas.microsoft.com/office/drawing/2014/main" id="{4A81A5B1-CF91-4524-A1EE-8629A3E7F5C5}"/>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93">
                <a:extLst>
                  <a:ext uri="{FF2B5EF4-FFF2-40B4-BE49-F238E27FC236}">
                    <a16:creationId xmlns:a16="http://schemas.microsoft.com/office/drawing/2014/main" id="{5E306E0C-1FBE-41C7-AE7E-82D856329DB7}"/>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94">
                <a:extLst>
                  <a:ext uri="{FF2B5EF4-FFF2-40B4-BE49-F238E27FC236}">
                    <a16:creationId xmlns:a16="http://schemas.microsoft.com/office/drawing/2014/main" id="{BC6AFC1B-AD00-49F1-B15D-C560290058E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95">
                <a:extLst>
                  <a:ext uri="{FF2B5EF4-FFF2-40B4-BE49-F238E27FC236}">
                    <a16:creationId xmlns:a16="http://schemas.microsoft.com/office/drawing/2014/main" id="{420880B7-4782-4ADF-9A0B-56D564728B0D}"/>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96">
                <a:extLst>
                  <a:ext uri="{FF2B5EF4-FFF2-40B4-BE49-F238E27FC236}">
                    <a16:creationId xmlns:a16="http://schemas.microsoft.com/office/drawing/2014/main" id="{8196D3F1-E8E8-4EB6-A0EA-4CA666E6F7C3}"/>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97">
                <a:extLst>
                  <a:ext uri="{FF2B5EF4-FFF2-40B4-BE49-F238E27FC236}">
                    <a16:creationId xmlns:a16="http://schemas.microsoft.com/office/drawing/2014/main" id="{055F75DF-4510-4006-AC80-2AD0EA2AE60A}"/>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98">
                <a:extLst>
                  <a:ext uri="{FF2B5EF4-FFF2-40B4-BE49-F238E27FC236}">
                    <a16:creationId xmlns:a16="http://schemas.microsoft.com/office/drawing/2014/main" id="{F026B57F-92E5-45BF-94BF-39CD18427AE6}"/>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9">
                <a:extLst>
                  <a:ext uri="{FF2B5EF4-FFF2-40B4-BE49-F238E27FC236}">
                    <a16:creationId xmlns:a16="http://schemas.microsoft.com/office/drawing/2014/main" id="{0E4191A0-058D-4E92-9B11-2CA4C5A97F7D}"/>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100">
                <a:extLst>
                  <a:ext uri="{FF2B5EF4-FFF2-40B4-BE49-F238E27FC236}">
                    <a16:creationId xmlns:a16="http://schemas.microsoft.com/office/drawing/2014/main" id="{FEFD11F1-8BD9-402B-8E39-CAF269C8591B}"/>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101">
                <a:extLst>
                  <a:ext uri="{FF2B5EF4-FFF2-40B4-BE49-F238E27FC236}">
                    <a16:creationId xmlns:a16="http://schemas.microsoft.com/office/drawing/2014/main" id="{D8F310A6-BDA5-4165-B939-781AD098398E}"/>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102">
                <a:extLst>
                  <a:ext uri="{FF2B5EF4-FFF2-40B4-BE49-F238E27FC236}">
                    <a16:creationId xmlns:a16="http://schemas.microsoft.com/office/drawing/2014/main" id="{488A709B-7436-4EC4-84ED-41E4A5A7ACAE}"/>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103">
                <a:extLst>
                  <a:ext uri="{FF2B5EF4-FFF2-40B4-BE49-F238E27FC236}">
                    <a16:creationId xmlns:a16="http://schemas.microsoft.com/office/drawing/2014/main" id="{9E9ECD08-6059-4064-8C34-874CAAB0CA97}"/>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104">
                <a:extLst>
                  <a:ext uri="{FF2B5EF4-FFF2-40B4-BE49-F238E27FC236}">
                    <a16:creationId xmlns:a16="http://schemas.microsoft.com/office/drawing/2014/main" id="{152044DE-A118-4FB8-BD27-40EE34A5BC79}"/>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105">
                <a:extLst>
                  <a:ext uri="{FF2B5EF4-FFF2-40B4-BE49-F238E27FC236}">
                    <a16:creationId xmlns:a16="http://schemas.microsoft.com/office/drawing/2014/main" id="{5942A75B-466A-438A-B012-96BC48373B7A}"/>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106">
                <a:extLst>
                  <a:ext uri="{FF2B5EF4-FFF2-40B4-BE49-F238E27FC236}">
                    <a16:creationId xmlns:a16="http://schemas.microsoft.com/office/drawing/2014/main" id="{264A03FB-E301-4E7C-A02C-9903F617F41B}"/>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108">
                <a:extLst>
                  <a:ext uri="{FF2B5EF4-FFF2-40B4-BE49-F238E27FC236}">
                    <a16:creationId xmlns:a16="http://schemas.microsoft.com/office/drawing/2014/main" id="{732AA408-C8C5-45E3-A16F-4819BCEE2689}"/>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109">
                <a:extLst>
                  <a:ext uri="{FF2B5EF4-FFF2-40B4-BE49-F238E27FC236}">
                    <a16:creationId xmlns:a16="http://schemas.microsoft.com/office/drawing/2014/main" id="{589BF098-E3C9-4518-9CD5-ABC3C81229E0}"/>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10">
                <a:extLst>
                  <a:ext uri="{FF2B5EF4-FFF2-40B4-BE49-F238E27FC236}">
                    <a16:creationId xmlns:a16="http://schemas.microsoft.com/office/drawing/2014/main" id="{16E26DAB-F62E-43B1-A420-54A042A6C28F}"/>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11">
                <a:extLst>
                  <a:ext uri="{FF2B5EF4-FFF2-40B4-BE49-F238E27FC236}">
                    <a16:creationId xmlns:a16="http://schemas.microsoft.com/office/drawing/2014/main" id="{A7EE6722-76BE-40EB-95DD-A569BE390FA1}"/>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12">
                <a:extLst>
                  <a:ext uri="{FF2B5EF4-FFF2-40B4-BE49-F238E27FC236}">
                    <a16:creationId xmlns:a16="http://schemas.microsoft.com/office/drawing/2014/main" id="{36DE37ED-F73F-411A-951B-8E3B4A7025D4}"/>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13">
                <a:extLst>
                  <a:ext uri="{FF2B5EF4-FFF2-40B4-BE49-F238E27FC236}">
                    <a16:creationId xmlns:a16="http://schemas.microsoft.com/office/drawing/2014/main" id="{1F999971-649E-43F4-80AD-9E4ACA763714}"/>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14">
                <a:extLst>
                  <a:ext uri="{FF2B5EF4-FFF2-40B4-BE49-F238E27FC236}">
                    <a16:creationId xmlns:a16="http://schemas.microsoft.com/office/drawing/2014/main" id="{CAB7727B-6D94-4867-A76F-05C5C721C34E}"/>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15">
                <a:extLst>
                  <a:ext uri="{FF2B5EF4-FFF2-40B4-BE49-F238E27FC236}">
                    <a16:creationId xmlns:a16="http://schemas.microsoft.com/office/drawing/2014/main" id="{5CDBF866-C997-48C9-83FF-220017E55054}"/>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16">
                <a:extLst>
                  <a:ext uri="{FF2B5EF4-FFF2-40B4-BE49-F238E27FC236}">
                    <a16:creationId xmlns:a16="http://schemas.microsoft.com/office/drawing/2014/main" id="{726A35A3-2B2B-447D-959A-BDA13EEBAA5E}"/>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17">
                <a:extLst>
                  <a:ext uri="{FF2B5EF4-FFF2-40B4-BE49-F238E27FC236}">
                    <a16:creationId xmlns:a16="http://schemas.microsoft.com/office/drawing/2014/main" id="{7600CE04-9AF8-460D-8707-17B3F6AE1137}"/>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18">
                <a:extLst>
                  <a:ext uri="{FF2B5EF4-FFF2-40B4-BE49-F238E27FC236}">
                    <a16:creationId xmlns:a16="http://schemas.microsoft.com/office/drawing/2014/main" id="{01D81DC2-1528-47B5-A22E-7E9C02C452D8}"/>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19">
                <a:extLst>
                  <a:ext uri="{FF2B5EF4-FFF2-40B4-BE49-F238E27FC236}">
                    <a16:creationId xmlns:a16="http://schemas.microsoft.com/office/drawing/2014/main" id="{A30EEEED-6710-42C8-9C90-BBF2FE0AE833}"/>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20">
                <a:extLst>
                  <a:ext uri="{FF2B5EF4-FFF2-40B4-BE49-F238E27FC236}">
                    <a16:creationId xmlns:a16="http://schemas.microsoft.com/office/drawing/2014/main" id="{0F7D3686-C6B0-4838-BDCE-8C41485D6506}"/>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21">
                <a:extLst>
                  <a:ext uri="{FF2B5EF4-FFF2-40B4-BE49-F238E27FC236}">
                    <a16:creationId xmlns:a16="http://schemas.microsoft.com/office/drawing/2014/main" id="{382C31FB-8C44-46F1-AD63-0A89BE611103}"/>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22">
                <a:extLst>
                  <a:ext uri="{FF2B5EF4-FFF2-40B4-BE49-F238E27FC236}">
                    <a16:creationId xmlns:a16="http://schemas.microsoft.com/office/drawing/2014/main" id="{A077E060-466C-4D96-B840-A0443D7A4702}"/>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23">
                <a:extLst>
                  <a:ext uri="{FF2B5EF4-FFF2-40B4-BE49-F238E27FC236}">
                    <a16:creationId xmlns:a16="http://schemas.microsoft.com/office/drawing/2014/main" id="{C738CECD-793F-4B5E-8A71-6F514C6A8B58}"/>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24">
                <a:extLst>
                  <a:ext uri="{FF2B5EF4-FFF2-40B4-BE49-F238E27FC236}">
                    <a16:creationId xmlns:a16="http://schemas.microsoft.com/office/drawing/2014/main" id="{32163B25-8B73-4810-BC67-F2E47635455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25">
                <a:extLst>
                  <a:ext uri="{FF2B5EF4-FFF2-40B4-BE49-F238E27FC236}">
                    <a16:creationId xmlns:a16="http://schemas.microsoft.com/office/drawing/2014/main" id="{4D08AC84-EC57-484F-B559-9A3EFFAF922E}"/>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27">
                <a:extLst>
                  <a:ext uri="{FF2B5EF4-FFF2-40B4-BE49-F238E27FC236}">
                    <a16:creationId xmlns:a16="http://schemas.microsoft.com/office/drawing/2014/main" id="{73F5609B-470D-48E4-9062-B8DD90BE8D13}"/>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28">
                <a:extLst>
                  <a:ext uri="{FF2B5EF4-FFF2-40B4-BE49-F238E27FC236}">
                    <a16:creationId xmlns:a16="http://schemas.microsoft.com/office/drawing/2014/main" id="{EB2261DC-F93F-484E-931D-A8077E0CF77A}"/>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29">
                <a:extLst>
                  <a:ext uri="{FF2B5EF4-FFF2-40B4-BE49-F238E27FC236}">
                    <a16:creationId xmlns:a16="http://schemas.microsoft.com/office/drawing/2014/main" id="{08143082-C407-4CC6-8E15-EBA6A52120A7}"/>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30">
                <a:extLst>
                  <a:ext uri="{FF2B5EF4-FFF2-40B4-BE49-F238E27FC236}">
                    <a16:creationId xmlns:a16="http://schemas.microsoft.com/office/drawing/2014/main" id="{E345FDD8-5132-44DF-BA17-2ED611C3EA0D}"/>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31">
                <a:extLst>
                  <a:ext uri="{FF2B5EF4-FFF2-40B4-BE49-F238E27FC236}">
                    <a16:creationId xmlns:a16="http://schemas.microsoft.com/office/drawing/2014/main" id="{B6B7F8FF-406D-4E6C-80F9-B519A3AEC100}"/>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32">
                <a:extLst>
                  <a:ext uri="{FF2B5EF4-FFF2-40B4-BE49-F238E27FC236}">
                    <a16:creationId xmlns:a16="http://schemas.microsoft.com/office/drawing/2014/main" id="{BCF57A9A-A36A-4795-BF8B-93C22AA621C3}"/>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33">
                <a:extLst>
                  <a:ext uri="{FF2B5EF4-FFF2-40B4-BE49-F238E27FC236}">
                    <a16:creationId xmlns:a16="http://schemas.microsoft.com/office/drawing/2014/main" id="{FB5F7FD9-34BE-47F1-B479-8B503940BCC8}"/>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34">
                <a:extLst>
                  <a:ext uri="{FF2B5EF4-FFF2-40B4-BE49-F238E27FC236}">
                    <a16:creationId xmlns:a16="http://schemas.microsoft.com/office/drawing/2014/main" id="{33FD2D54-93BC-4398-8060-C1A86CD2A0D1}"/>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35">
                <a:extLst>
                  <a:ext uri="{FF2B5EF4-FFF2-40B4-BE49-F238E27FC236}">
                    <a16:creationId xmlns:a16="http://schemas.microsoft.com/office/drawing/2014/main" id="{E6E52DA4-1FDA-4A71-8988-7FEB7E7D0938}"/>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36">
                <a:extLst>
                  <a:ext uri="{FF2B5EF4-FFF2-40B4-BE49-F238E27FC236}">
                    <a16:creationId xmlns:a16="http://schemas.microsoft.com/office/drawing/2014/main" id="{8142026D-474F-404E-8874-6CE9202E7CA6}"/>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37">
                <a:extLst>
                  <a:ext uri="{FF2B5EF4-FFF2-40B4-BE49-F238E27FC236}">
                    <a16:creationId xmlns:a16="http://schemas.microsoft.com/office/drawing/2014/main" id="{3DFEF067-F3B0-4CE3-B118-B02C0FC383C2}"/>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38">
                <a:extLst>
                  <a:ext uri="{FF2B5EF4-FFF2-40B4-BE49-F238E27FC236}">
                    <a16:creationId xmlns:a16="http://schemas.microsoft.com/office/drawing/2014/main" id="{2A6C0521-8C00-4DFC-A900-5DED75226172}"/>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39">
                <a:extLst>
                  <a:ext uri="{FF2B5EF4-FFF2-40B4-BE49-F238E27FC236}">
                    <a16:creationId xmlns:a16="http://schemas.microsoft.com/office/drawing/2014/main" id="{D8C5B048-7B88-4E38-BD43-A9C907522AC6}"/>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40">
                <a:extLst>
                  <a:ext uri="{FF2B5EF4-FFF2-40B4-BE49-F238E27FC236}">
                    <a16:creationId xmlns:a16="http://schemas.microsoft.com/office/drawing/2014/main" id="{897AFA47-18DB-46A7-B6A0-A3FE9945EABC}"/>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41">
                <a:extLst>
                  <a:ext uri="{FF2B5EF4-FFF2-40B4-BE49-F238E27FC236}">
                    <a16:creationId xmlns:a16="http://schemas.microsoft.com/office/drawing/2014/main" id="{B93B729A-E696-4F4A-8E2D-20F69C5DE340}"/>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42">
                <a:extLst>
                  <a:ext uri="{FF2B5EF4-FFF2-40B4-BE49-F238E27FC236}">
                    <a16:creationId xmlns:a16="http://schemas.microsoft.com/office/drawing/2014/main" id="{0A405C1B-A40D-4C5E-9BDB-2494B50B6091}"/>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43">
                <a:extLst>
                  <a:ext uri="{FF2B5EF4-FFF2-40B4-BE49-F238E27FC236}">
                    <a16:creationId xmlns:a16="http://schemas.microsoft.com/office/drawing/2014/main" id="{B13BD0D9-10F7-400F-9871-2ABAE1575165}"/>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44">
                <a:extLst>
                  <a:ext uri="{FF2B5EF4-FFF2-40B4-BE49-F238E27FC236}">
                    <a16:creationId xmlns:a16="http://schemas.microsoft.com/office/drawing/2014/main" id="{011E64AB-7E8B-4A2E-9F0A-4247846D9E6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45">
                <a:extLst>
                  <a:ext uri="{FF2B5EF4-FFF2-40B4-BE49-F238E27FC236}">
                    <a16:creationId xmlns:a16="http://schemas.microsoft.com/office/drawing/2014/main" id="{DCBEC40D-B9E1-4A30-A437-CB5ECB1BC22E}"/>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46">
                <a:extLst>
                  <a:ext uri="{FF2B5EF4-FFF2-40B4-BE49-F238E27FC236}">
                    <a16:creationId xmlns:a16="http://schemas.microsoft.com/office/drawing/2014/main" id="{3B07DD0F-D540-4074-ACDA-37E4405D545A}"/>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47">
                <a:extLst>
                  <a:ext uri="{FF2B5EF4-FFF2-40B4-BE49-F238E27FC236}">
                    <a16:creationId xmlns:a16="http://schemas.microsoft.com/office/drawing/2014/main" id="{9CAA8FA0-9828-4CD4-8316-068AD1F4B90E}"/>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48">
                <a:extLst>
                  <a:ext uri="{FF2B5EF4-FFF2-40B4-BE49-F238E27FC236}">
                    <a16:creationId xmlns:a16="http://schemas.microsoft.com/office/drawing/2014/main" id="{D4E3D30F-77F0-4705-875B-D56CCC328CBB}"/>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49">
                <a:extLst>
                  <a:ext uri="{FF2B5EF4-FFF2-40B4-BE49-F238E27FC236}">
                    <a16:creationId xmlns:a16="http://schemas.microsoft.com/office/drawing/2014/main" id="{5B0923CE-DF90-42E2-9D08-0B344C4CBCD0}"/>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50">
                <a:extLst>
                  <a:ext uri="{FF2B5EF4-FFF2-40B4-BE49-F238E27FC236}">
                    <a16:creationId xmlns:a16="http://schemas.microsoft.com/office/drawing/2014/main" id="{7F95A7AE-37A9-40E4-AF5B-60A72385A3A4}"/>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51">
                <a:extLst>
                  <a:ext uri="{FF2B5EF4-FFF2-40B4-BE49-F238E27FC236}">
                    <a16:creationId xmlns:a16="http://schemas.microsoft.com/office/drawing/2014/main" id="{874FDE24-9A76-4EDD-8FB8-ADAE7E943453}"/>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52">
                <a:extLst>
                  <a:ext uri="{FF2B5EF4-FFF2-40B4-BE49-F238E27FC236}">
                    <a16:creationId xmlns:a16="http://schemas.microsoft.com/office/drawing/2014/main" id="{A3D2FED7-37BF-4CC9-A401-082DFCAA1CEF}"/>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53">
                <a:extLst>
                  <a:ext uri="{FF2B5EF4-FFF2-40B4-BE49-F238E27FC236}">
                    <a16:creationId xmlns:a16="http://schemas.microsoft.com/office/drawing/2014/main" id="{D1AC6BE5-7CE3-4381-9D46-2A02E33A78FD}"/>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54">
                <a:extLst>
                  <a:ext uri="{FF2B5EF4-FFF2-40B4-BE49-F238E27FC236}">
                    <a16:creationId xmlns:a16="http://schemas.microsoft.com/office/drawing/2014/main" id="{6E58A02D-A45B-495F-A351-EC4812D21DF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55">
                <a:extLst>
                  <a:ext uri="{FF2B5EF4-FFF2-40B4-BE49-F238E27FC236}">
                    <a16:creationId xmlns:a16="http://schemas.microsoft.com/office/drawing/2014/main" id="{D690C938-9EED-4175-AC93-193D7A0CDA7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56">
                <a:extLst>
                  <a:ext uri="{FF2B5EF4-FFF2-40B4-BE49-F238E27FC236}">
                    <a16:creationId xmlns:a16="http://schemas.microsoft.com/office/drawing/2014/main" id="{C0EC4DF2-1FD8-44ED-9A2C-5465F067D4A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57">
                <a:extLst>
                  <a:ext uri="{FF2B5EF4-FFF2-40B4-BE49-F238E27FC236}">
                    <a16:creationId xmlns:a16="http://schemas.microsoft.com/office/drawing/2014/main" id="{1D49F763-ABA5-49BF-8A69-C142D4C404D4}"/>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59">
                <a:extLst>
                  <a:ext uri="{FF2B5EF4-FFF2-40B4-BE49-F238E27FC236}">
                    <a16:creationId xmlns:a16="http://schemas.microsoft.com/office/drawing/2014/main" id="{78A22E5E-B55A-437C-B6A5-35EB30C1F0BD}"/>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60">
                <a:extLst>
                  <a:ext uri="{FF2B5EF4-FFF2-40B4-BE49-F238E27FC236}">
                    <a16:creationId xmlns:a16="http://schemas.microsoft.com/office/drawing/2014/main" id="{B3FDE063-B562-4A8D-9AC2-F244D4C37DC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61">
                <a:extLst>
                  <a:ext uri="{FF2B5EF4-FFF2-40B4-BE49-F238E27FC236}">
                    <a16:creationId xmlns:a16="http://schemas.microsoft.com/office/drawing/2014/main" id="{E530CC17-7D86-4984-B168-A68304EF87A4}"/>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62">
                <a:extLst>
                  <a:ext uri="{FF2B5EF4-FFF2-40B4-BE49-F238E27FC236}">
                    <a16:creationId xmlns:a16="http://schemas.microsoft.com/office/drawing/2014/main" id="{44D4AE0C-85E3-4771-A58E-6DA10AC3AD06}"/>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65">
                <a:extLst>
                  <a:ext uri="{FF2B5EF4-FFF2-40B4-BE49-F238E27FC236}">
                    <a16:creationId xmlns:a16="http://schemas.microsoft.com/office/drawing/2014/main" id="{F1E6A9CA-0DE2-4CA8-9D75-0CE9355B6215}"/>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66">
                <a:extLst>
                  <a:ext uri="{FF2B5EF4-FFF2-40B4-BE49-F238E27FC236}">
                    <a16:creationId xmlns:a16="http://schemas.microsoft.com/office/drawing/2014/main" id="{12E4732A-2001-455E-BE7D-4633BBFA93AB}"/>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67">
                <a:extLst>
                  <a:ext uri="{FF2B5EF4-FFF2-40B4-BE49-F238E27FC236}">
                    <a16:creationId xmlns:a16="http://schemas.microsoft.com/office/drawing/2014/main" id="{EE792D4E-C1F3-4D8A-9CB7-E7CB43DC0FF3}"/>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68">
                <a:extLst>
                  <a:ext uri="{FF2B5EF4-FFF2-40B4-BE49-F238E27FC236}">
                    <a16:creationId xmlns:a16="http://schemas.microsoft.com/office/drawing/2014/main" id="{130E6E25-E49F-4545-99B9-2EB97EA76957}"/>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69">
                <a:extLst>
                  <a:ext uri="{FF2B5EF4-FFF2-40B4-BE49-F238E27FC236}">
                    <a16:creationId xmlns:a16="http://schemas.microsoft.com/office/drawing/2014/main" id="{20168B6D-23FF-4DDB-835C-3FA129E413D4}"/>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70">
                <a:extLst>
                  <a:ext uri="{FF2B5EF4-FFF2-40B4-BE49-F238E27FC236}">
                    <a16:creationId xmlns:a16="http://schemas.microsoft.com/office/drawing/2014/main" id="{E6F7B78D-6635-4878-B211-217597B31819}"/>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71">
                <a:extLst>
                  <a:ext uri="{FF2B5EF4-FFF2-40B4-BE49-F238E27FC236}">
                    <a16:creationId xmlns:a16="http://schemas.microsoft.com/office/drawing/2014/main" id="{A907A4B2-B1E4-48DC-A9F6-F18DAF53D4E2}"/>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72">
                <a:extLst>
                  <a:ext uri="{FF2B5EF4-FFF2-40B4-BE49-F238E27FC236}">
                    <a16:creationId xmlns:a16="http://schemas.microsoft.com/office/drawing/2014/main" id="{9ABA51A6-3CB3-45BC-953E-247EF9C02724}"/>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73">
                <a:extLst>
                  <a:ext uri="{FF2B5EF4-FFF2-40B4-BE49-F238E27FC236}">
                    <a16:creationId xmlns:a16="http://schemas.microsoft.com/office/drawing/2014/main" id="{B70C6705-F3CA-4723-B523-AD417BBB051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74">
                <a:extLst>
                  <a:ext uri="{FF2B5EF4-FFF2-40B4-BE49-F238E27FC236}">
                    <a16:creationId xmlns:a16="http://schemas.microsoft.com/office/drawing/2014/main" id="{E702EE19-D644-47FD-B18C-BF9BF1438450}"/>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75">
                <a:extLst>
                  <a:ext uri="{FF2B5EF4-FFF2-40B4-BE49-F238E27FC236}">
                    <a16:creationId xmlns:a16="http://schemas.microsoft.com/office/drawing/2014/main" id="{ADF49DDB-5DC7-40D3-BB82-98D5F37894CC}"/>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76">
                <a:extLst>
                  <a:ext uri="{FF2B5EF4-FFF2-40B4-BE49-F238E27FC236}">
                    <a16:creationId xmlns:a16="http://schemas.microsoft.com/office/drawing/2014/main" id="{82D65AED-D74F-4C2C-AF21-EAB10F15B6CB}"/>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77">
                <a:extLst>
                  <a:ext uri="{FF2B5EF4-FFF2-40B4-BE49-F238E27FC236}">
                    <a16:creationId xmlns:a16="http://schemas.microsoft.com/office/drawing/2014/main" id="{6D5606AF-8FA7-4B90-8B88-1A4BA5D0D8F8}"/>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78">
                <a:extLst>
                  <a:ext uri="{FF2B5EF4-FFF2-40B4-BE49-F238E27FC236}">
                    <a16:creationId xmlns:a16="http://schemas.microsoft.com/office/drawing/2014/main" id="{A56DF3C5-E0A6-4416-83FD-9ADCF71EF508}"/>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79">
                <a:extLst>
                  <a:ext uri="{FF2B5EF4-FFF2-40B4-BE49-F238E27FC236}">
                    <a16:creationId xmlns:a16="http://schemas.microsoft.com/office/drawing/2014/main" id="{F8BD9548-D375-4F70-89F0-970DAC688951}"/>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80">
                <a:extLst>
                  <a:ext uri="{FF2B5EF4-FFF2-40B4-BE49-F238E27FC236}">
                    <a16:creationId xmlns:a16="http://schemas.microsoft.com/office/drawing/2014/main" id="{0662A772-E77E-4CDD-A885-FC3BA5B817E2}"/>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81">
                <a:extLst>
                  <a:ext uri="{FF2B5EF4-FFF2-40B4-BE49-F238E27FC236}">
                    <a16:creationId xmlns:a16="http://schemas.microsoft.com/office/drawing/2014/main" id="{9FE2EFE4-65E3-47E2-947A-6DBBD8024F35}"/>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 name="Title 1">
            <a:extLst>
              <a:ext uri="{FF2B5EF4-FFF2-40B4-BE49-F238E27FC236}">
                <a16:creationId xmlns:a16="http://schemas.microsoft.com/office/drawing/2014/main" id="{4B31608B-6C61-4FCE-8E47-19B88988D236}"/>
              </a:ext>
            </a:extLst>
          </p:cNvPr>
          <p:cNvSpPr>
            <a:spLocks noGrp="1"/>
          </p:cNvSpPr>
          <p:nvPr>
            <p:ph type="title"/>
          </p:nvPr>
        </p:nvSpPr>
        <p:spPr/>
        <p:txBody>
          <a:bodyPr/>
          <a:lstStyle/>
          <a:p>
            <a:r>
              <a:rPr lang="en-US"/>
              <a:t>Click to edit Master title style</a:t>
            </a:r>
          </a:p>
        </p:txBody>
      </p:sp>
      <p:sp>
        <p:nvSpPr>
          <p:cNvPr id="554" name="Text Placeholder 553">
            <a:extLst>
              <a:ext uri="{FF2B5EF4-FFF2-40B4-BE49-F238E27FC236}">
                <a16:creationId xmlns:a16="http://schemas.microsoft.com/office/drawing/2014/main" id="{837B16FC-1A13-4F19-B156-BBBF820F80FF}"/>
              </a:ext>
            </a:extLst>
          </p:cNvPr>
          <p:cNvSpPr>
            <a:spLocks noGrp="1"/>
          </p:cNvSpPr>
          <p:nvPr>
            <p:ph type="body" sz="quarter" idx="14" hasCustomPrompt="1"/>
          </p:nvPr>
        </p:nvSpPr>
        <p:spPr>
          <a:xfrm>
            <a:off x="7167169" y="2920945"/>
            <a:ext cx="446239" cy="538660"/>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dirty="0"/>
              <a:t>Bucharest, Romania</a:t>
            </a:r>
          </a:p>
        </p:txBody>
      </p:sp>
      <p:sp>
        <p:nvSpPr>
          <p:cNvPr id="183" name="Text Placeholder 12">
            <a:extLst>
              <a:ext uri="{FF2B5EF4-FFF2-40B4-BE49-F238E27FC236}">
                <a16:creationId xmlns:a16="http://schemas.microsoft.com/office/drawing/2014/main" id="{1F20FC42-6317-47E1-B5C1-1858D0EEA01B}"/>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
        <p:nvSpPr>
          <p:cNvPr id="193" name="Rectangle 192">
            <a:extLst>
              <a:ext uri="{FF2B5EF4-FFF2-40B4-BE49-F238E27FC236}">
                <a16:creationId xmlns:a16="http://schemas.microsoft.com/office/drawing/2014/main" id="{641249BC-643B-4CA9-8363-6912FC21535C}"/>
              </a:ext>
            </a:extLst>
          </p:cNvPr>
          <p:cNvSpPr/>
          <p:nvPr userDrawn="1"/>
        </p:nvSpPr>
        <p:spPr>
          <a:xfrm>
            <a:off x="-1" y="1"/>
            <a:ext cx="15662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Shape 193">
            <a:extLst>
              <a:ext uri="{FF2B5EF4-FFF2-40B4-BE49-F238E27FC236}">
                <a16:creationId xmlns:a16="http://schemas.microsoft.com/office/drawing/2014/main" id="{6BC82101-B058-4AB9-A98C-BB640AA0540A}"/>
              </a:ext>
            </a:extLst>
          </p:cNvPr>
          <p:cNvSpPr/>
          <p:nvPr userDrawn="1"/>
        </p:nvSpPr>
        <p:spPr>
          <a:xfrm>
            <a:off x="252827" y="222349"/>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a:p>
        </p:txBody>
      </p:sp>
      <p:sp>
        <p:nvSpPr>
          <p:cNvPr id="195" name="Graphic 16">
            <a:extLst>
              <a:ext uri="{FF2B5EF4-FFF2-40B4-BE49-F238E27FC236}">
                <a16:creationId xmlns:a16="http://schemas.microsoft.com/office/drawing/2014/main" id="{35D57756-59C3-41DA-AA34-305DDC249972}"/>
              </a:ext>
            </a:extLst>
          </p:cNvPr>
          <p:cNvSpPr>
            <a:spLocks noChangeAspect="1"/>
          </p:cNvSpPr>
          <p:nvPr userDrawn="1"/>
        </p:nvSpPr>
        <p:spPr>
          <a:xfrm>
            <a:off x="367723"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196" name="Group 195">
            <a:extLst>
              <a:ext uri="{FF2B5EF4-FFF2-40B4-BE49-F238E27FC236}">
                <a16:creationId xmlns:a16="http://schemas.microsoft.com/office/drawing/2014/main" id="{2871ABBE-46A9-462B-917C-B5E1CEA096A1}"/>
              </a:ext>
            </a:extLst>
          </p:cNvPr>
          <p:cNvGrpSpPr/>
          <p:nvPr userDrawn="1"/>
        </p:nvGrpSpPr>
        <p:grpSpPr>
          <a:xfrm>
            <a:off x="-3221" y="0"/>
            <a:ext cx="1570603" cy="6342667"/>
            <a:chOff x="-3221" y="0"/>
            <a:chExt cx="1570603" cy="6342667"/>
          </a:xfrm>
        </p:grpSpPr>
        <p:sp>
          <p:nvSpPr>
            <p:cNvPr id="197" name="Freeform: Shape 41">
              <a:extLst>
                <a:ext uri="{FF2B5EF4-FFF2-40B4-BE49-F238E27FC236}">
                  <a16:creationId xmlns:a16="http://schemas.microsoft.com/office/drawing/2014/main" id="{1BDAA0C7-6AC2-4219-B125-DB8A01DDF156}"/>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8" name="Freeform: Shape 42">
              <a:extLst>
                <a:ext uri="{FF2B5EF4-FFF2-40B4-BE49-F238E27FC236}">
                  <a16:creationId xmlns:a16="http://schemas.microsoft.com/office/drawing/2014/main" id="{3C545C6B-84BE-4B2C-8D99-679A88B10F48}"/>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9" name="Freeform: Shape 81">
              <a:extLst>
                <a:ext uri="{FF2B5EF4-FFF2-40B4-BE49-F238E27FC236}">
                  <a16:creationId xmlns:a16="http://schemas.microsoft.com/office/drawing/2014/main" id="{C6E77901-A921-4F45-B78D-4695A1C40DCD}"/>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0" name="Freeform: Shape 41">
              <a:extLst>
                <a:ext uri="{FF2B5EF4-FFF2-40B4-BE49-F238E27FC236}">
                  <a16:creationId xmlns:a16="http://schemas.microsoft.com/office/drawing/2014/main" id="{2162A28F-4B74-465B-A932-0B1BBB90E6E3}"/>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1" name="Freeform: Shape 81">
              <a:extLst>
                <a:ext uri="{FF2B5EF4-FFF2-40B4-BE49-F238E27FC236}">
                  <a16:creationId xmlns:a16="http://schemas.microsoft.com/office/drawing/2014/main" id="{14B3A904-4D3E-483C-8D73-1E35D43E1A9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233957364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esktop Screensho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9DD10-E4F9-4261-8098-2D30DE1253EC}"/>
              </a:ext>
            </a:extLst>
          </p:cNvPr>
          <p:cNvSpPr/>
          <p:nvPr userDrawn="1"/>
        </p:nvSpPr>
        <p:spPr>
          <a:xfrm>
            <a:off x="3461203" y="721778"/>
            <a:ext cx="6705212" cy="38302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2405" y="367947"/>
            <a:ext cx="7142615" cy="6005330"/>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561704" y="744721"/>
            <a:ext cx="6564016" cy="3689676"/>
          </a:xfrm>
        </p:spPr>
        <p:txBody>
          <a:bodyPr anchor="ctr"/>
          <a:lstStyle>
            <a:lvl1pPr algn="ctr">
              <a:defRPr/>
            </a:lvl1pPr>
          </a:lstStyle>
          <a:p>
            <a:endParaRPr lang="en-US"/>
          </a:p>
        </p:txBody>
      </p:sp>
      <p:sp>
        <p:nvSpPr>
          <p:cNvPr id="5" name="Rectangle 4">
            <a:extLst>
              <a:ext uri="{FF2B5EF4-FFF2-40B4-BE49-F238E27FC236}">
                <a16:creationId xmlns:a16="http://schemas.microsoft.com/office/drawing/2014/main" id="{44AD1263-C35A-4BDC-8A54-036B083FB63E}"/>
              </a:ext>
            </a:extLst>
          </p:cNvPr>
          <p:cNvSpPr/>
          <p:nvPr userDrawn="1"/>
        </p:nvSpPr>
        <p:spPr>
          <a:xfrm>
            <a:off x="-1" y="1"/>
            <a:ext cx="15662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DB7F8835-FA25-4BD5-9E52-27A8105F1CBA}"/>
              </a:ext>
            </a:extLst>
          </p:cNvPr>
          <p:cNvSpPr/>
          <p:nvPr userDrawn="1"/>
        </p:nvSpPr>
        <p:spPr>
          <a:xfrm>
            <a:off x="252827" y="222349"/>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a:p>
        </p:txBody>
      </p:sp>
      <p:sp>
        <p:nvSpPr>
          <p:cNvPr id="8" name="Graphic 16">
            <a:extLst>
              <a:ext uri="{FF2B5EF4-FFF2-40B4-BE49-F238E27FC236}">
                <a16:creationId xmlns:a16="http://schemas.microsoft.com/office/drawing/2014/main" id="{0A06BD9D-C9E5-46DA-B94E-3773DE04F59F}"/>
              </a:ext>
            </a:extLst>
          </p:cNvPr>
          <p:cNvSpPr>
            <a:spLocks noChangeAspect="1"/>
          </p:cNvSpPr>
          <p:nvPr userDrawn="1"/>
        </p:nvSpPr>
        <p:spPr>
          <a:xfrm>
            <a:off x="367723"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F939D155-EE25-4544-9305-C396B87D1380}"/>
              </a:ext>
            </a:extLst>
          </p:cNvPr>
          <p:cNvGrpSpPr/>
          <p:nvPr userDrawn="1"/>
        </p:nvGrpSpPr>
        <p:grpSpPr>
          <a:xfrm>
            <a:off x="-3221" y="0"/>
            <a:ext cx="1570603" cy="6342667"/>
            <a:chOff x="-3221" y="0"/>
            <a:chExt cx="1570603" cy="6342667"/>
          </a:xfrm>
        </p:grpSpPr>
        <p:sp>
          <p:nvSpPr>
            <p:cNvPr id="10" name="Freeform: Shape 41">
              <a:extLst>
                <a:ext uri="{FF2B5EF4-FFF2-40B4-BE49-F238E27FC236}">
                  <a16:creationId xmlns:a16="http://schemas.microsoft.com/office/drawing/2014/main" id="{295FE130-F6EF-42DA-86EC-517DBF4701D9}"/>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1" name="Freeform: Shape 42">
              <a:extLst>
                <a:ext uri="{FF2B5EF4-FFF2-40B4-BE49-F238E27FC236}">
                  <a16:creationId xmlns:a16="http://schemas.microsoft.com/office/drawing/2014/main" id="{D3CD3C93-E3E2-4931-AFD8-F266020491A3}"/>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 name="Freeform: Shape 81">
              <a:extLst>
                <a:ext uri="{FF2B5EF4-FFF2-40B4-BE49-F238E27FC236}">
                  <a16:creationId xmlns:a16="http://schemas.microsoft.com/office/drawing/2014/main" id="{1A501290-2DE8-466C-8D25-D288FA76144F}"/>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3" name="Freeform: Shape 41">
              <a:extLst>
                <a:ext uri="{FF2B5EF4-FFF2-40B4-BE49-F238E27FC236}">
                  <a16:creationId xmlns:a16="http://schemas.microsoft.com/office/drawing/2014/main" id="{7032E997-8728-46EB-BE87-C4ABFFD88737}"/>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4" name="Freeform: Shape 81">
              <a:extLst>
                <a:ext uri="{FF2B5EF4-FFF2-40B4-BE49-F238E27FC236}">
                  <a16:creationId xmlns:a16="http://schemas.microsoft.com/office/drawing/2014/main" id="{B0CFB3D0-F722-4B6D-9485-50599304701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4008727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3289300" y="903593"/>
            <a:ext cx="7277100" cy="47171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88457" y="386810"/>
            <a:ext cx="9942286" cy="599867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447569" y="1095945"/>
            <a:ext cx="6995487" cy="4375936"/>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103" y="715198"/>
            <a:ext cx="9301845" cy="5352540"/>
          </a:xfrm>
          <a:prstGeom prst="rect">
            <a:avLst/>
          </a:prstGeom>
        </p:spPr>
      </p:pic>
      <p:sp>
        <p:nvSpPr>
          <p:cNvPr id="6" name="Rectangle 5">
            <a:extLst>
              <a:ext uri="{FF2B5EF4-FFF2-40B4-BE49-F238E27FC236}">
                <a16:creationId xmlns:a16="http://schemas.microsoft.com/office/drawing/2014/main" id="{98945077-0E94-460B-AEC2-6AA169A59062}"/>
              </a:ext>
            </a:extLst>
          </p:cNvPr>
          <p:cNvSpPr/>
          <p:nvPr userDrawn="1"/>
        </p:nvSpPr>
        <p:spPr>
          <a:xfrm>
            <a:off x="-1" y="1"/>
            <a:ext cx="15662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88C18AE-24FD-4174-9C9F-652E31711C1F}"/>
              </a:ext>
            </a:extLst>
          </p:cNvPr>
          <p:cNvSpPr/>
          <p:nvPr userDrawn="1"/>
        </p:nvSpPr>
        <p:spPr>
          <a:xfrm>
            <a:off x="252827" y="222349"/>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a:p>
        </p:txBody>
      </p:sp>
      <p:sp>
        <p:nvSpPr>
          <p:cNvPr id="8" name="Graphic 16">
            <a:extLst>
              <a:ext uri="{FF2B5EF4-FFF2-40B4-BE49-F238E27FC236}">
                <a16:creationId xmlns:a16="http://schemas.microsoft.com/office/drawing/2014/main" id="{ED1FF589-2058-4911-B235-46251C808136}"/>
              </a:ext>
            </a:extLst>
          </p:cNvPr>
          <p:cNvSpPr>
            <a:spLocks noChangeAspect="1"/>
          </p:cNvSpPr>
          <p:nvPr userDrawn="1"/>
        </p:nvSpPr>
        <p:spPr>
          <a:xfrm>
            <a:off x="367723"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B5ED8F1A-DF55-4373-A1AF-0BB681AB979F}"/>
              </a:ext>
            </a:extLst>
          </p:cNvPr>
          <p:cNvGrpSpPr/>
          <p:nvPr userDrawn="1"/>
        </p:nvGrpSpPr>
        <p:grpSpPr>
          <a:xfrm>
            <a:off x="-3221" y="0"/>
            <a:ext cx="1570603" cy="6342667"/>
            <a:chOff x="-3221" y="0"/>
            <a:chExt cx="1570603" cy="6342667"/>
          </a:xfrm>
        </p:grpSpPr>
        <p:sp>
          <p:nvSpPr>
            <p:cNvPr id="11" name="Freeform: Shape 41">
              <a:extLst>
                <a:ext uri="{FF2B5EF4-FFF2-40B4-BE49-F238E27FC236}">
                  <a16:creationId xmlns:a16="http://schemas.microsoft.com/office/drawing/2014/main" id="{BF704692-7ED8-4734-8CC3-6EE81F8C6559}"/>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 name="Freeform: Shape 42">
              <a:extLst>
                <a:ext uri="{FF2B5EF4-FFF2-40B4-BE49-F238E27FC236}">
                  <a16:creationId xmlns:a16="http://schemas.microsoft.com/office/drawing/2014/main" id="{DC73A71E-57FB-4CCE-9BA4-0C7150E061ED}"/>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3" name="Freeform: Shape 81">
              <a:extLst>
                <a:ext uri="{FF2B5EF4-FFF2-40B4-BE49-F238E27FC236}">
                  <a16:creationId xmlns:a16="http://schemas.microsoft.com/office/drawing/2014/main" id="{08BB9E74-EFA9-4C0C-AC35-AEB701E345AB}"/>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4" name="Freeform: Shape 41">
              <a:extLst>
                <a:ext uri="{FF2B5EF4-FFF2-40B4-BE49-F238E27FC236}">
                  <a16:creationId xmlns:a16="http://schemas.microsoft.com/office/drawing/2014/main" id="{9EFF1AB5-4303-4404-9E20-E5E5A6E0DE4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5" name="Freeform: Shape 81">
              <a:extLst>
                <a:ext uri="{FF2B5EF4-FFF2-40B4-BE49-F238E27FC236}">
                  <a16:creationId xmlns:a16="http://schemas.microsoft.com/office/drawing/2014/main" id="{7A0B1BA6-2386-4BBD-9C5A-2334DD333E2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68369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88825"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22376605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userDrawn="1"/>
        </p:nvSpPr>
        <p:spPr>
          <a:xfrm>
            <a:off x="11552221" y="0"/>
            <a:ext cx="63660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1517" y="1828800"/>
            <a:ext cx="6935784"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1517" y="912309"/>
            <a:ext cx="6936109" cy="916491"/>
          </a:xfrm>
        </p:spPr>
        <p:txBody>
          <a:bodyPr/>
          <a:lstStyle/>
          <a:p>
            <a:r>
              <a:rPr lang="en-US" dirty="0"/>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
        <p:nvSpPr>
          <p:cNvPr id="5" name="Freeform: Shape 4">
            <a:extLst>
              <a:ext uri="{FF2B5EF4-FFF2-40B4-BE49-F238E27FC236}">
                <a16:creationId xmlns:a16="http://schemas.microsoft.com/office/drawing/2014/main" id="{0579B13F-2545-4CBA-AB8D-7DE27099664D}"/>
              </a:ext>
            </a:extLst>
          </p:cNvPr>
          <p:cNvSpPr/>
          <p:nvPr userDrawn="1"/>
        </p:nvSpPr>
        <p:spPr>
          <a:xfrm>
            <a:off x="9267728" y="217489"/>
            <a:ext cx="26891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a:p>
        </p:txBody>
      </p:sp>
    </p:spTree>
    <p:extLst>
      <p:ext uri="{BB962C8B-B14F-4D97-AF65-F5344CB8AC3E}">
        <p14:creationId xmlns:p14="http://schemas.microsoft.com/office/powerpoint/2010/main" val="48185682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1525" y="912309"/>
            <a:ext cx="9866528" cy="916491"/>
          </a:xfrm>
        </p:spPr>
        <p:txBody>
          <a:bodyPr/>
          <a:lstStyle/>
          <a:p>
            <a:r>
              <a:rPr lang="en-US" dirty="0"/>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1513" y="1828800"/>
            <a:ext cx="986790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91685037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1513" y="2438400"/>
            <a:ext cx="986790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1941524" y="1828800"/>
            <a:ext cx="986652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 name="Title 1">
            <a:extLst>
              <a:ext uri="{FF2B5EF4-FFF2-40B4-BE49-F238E27FC236}">
                <a16:creationId xmlns:a16="http://schemas.microsoft.com/office/drawing/2014/main" id="{84FE0C4B-577E-476F-8514-EB0D3377CAC7}"/>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C7CE1EDB-E666-46C3-BEAA-69A5D79F2A3D}"/>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1635" y="1828800"/>
            <a:ext cx="4776748"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5" name="Title 4">
            <a:extLst>
              <a:ext uri="{FF2B5EF4-FFF2-40B4-BE49-F238E27FC236}">
                <a16:creationId xmlns:a16="http://schemas.microsoft.com/office/drawing/2014/main" id="{B874BDDF-B18F-449D-8C14-5B8A7E52141B}"/>
              </a:ext>
            </a:extLst>
          </p:cNvPr>
          <p:cNvSpPr>
            <a:spLocks noGrp="1"/>
          </p:cNvSpPr>
          <p:nvPr>
            <p:ph type="title"/>
          </p:nvPr>
        </p:nvSpPr>
        <p:spPr>
          <a:xfrm>
            <a:off x="1941513" y="912309"/>
            <a:ext cx="9867901" cy="916491"/>
          </a:xfrm>
        </p:spPr>
        <p:txBody>
          <a:bodyPr/>
          <a:lstStyle/>
          <a:p>
            <a:r>
              <a:rPr lang="en-US" dirty="0"/>
              <a:t>Click to edit Master title style</a:t>
            </a:r>
          </a:p>
        </p:txBody>
      </p:sp>
      <p:sp>
        <p:nvSpPr>
          <p:cNvPr id="16" name="Content Placeholder 2">
            <a:extLst>
              <a:ext uri="{FF2B5EF4-FFF2-40B4-BE49-F238E27FC236}">
                <a16:creationId xmlns:a16="http://schemas.microsoft.com/office/drawing/2014/main" id="{87FBBD91-6EF3-4443-88E1-EE3BE74A464F}"/>
              </a:ext>
            </a:extLst>
          </p:cNvPr>
          <p:cNvSpPr>
            <a:spLocks noGrp="1"/>
          </p:cNvSpPr>
          <p:nvPr>
            <p:ph idx="1"/>
          </p:nvPr>
        </p:nvSpPr>
        <p:spPr>
          <a:xfrm>
            <a:off x="1941513" y="2438400"/>
            <a:ext cx="4784321"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a:extLst>
              <a:ext uri="{FF2B5EF4-FFF2-40B4-BE49-F238E27FC236}">
                <a16:creationId xmlns:a16="http://schemas.microsoft.com/office/drawing/2014/main" id="{FC87A2B8-793B-48E0-8B4B-AA0027B572C9}"/>
              </a:ext>
            </a:extLst>
          </p:cNvPr>
          <p:cNvSpPr>
            <a:spLocks noGrp="1"/>
          </p:cNvSpPr>
          <p:nvPr>
            <p:ph type="body" sz="quarter" idx="15" hasCustomPrompt="1"/>
          </p:nvPr>
        </p:nvSpPr>
        <p:spPr>
          <a:xfrm>
            <a:off x="7026206" y="1828800"/>
            <a:ext cx="478570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8" name="Content Placeholder 2">
            <a:extLst>
              <a:ext uri="{FF2B5EF4-FFF2-40B4-BE49-F238E27FC236}">
                <a16:creationId xmlns:a16="http://schemas.microsoft.com/office/drawing/2014/main" id="{EB317CEF-C8D6-4DCB-8D2E-7BF6D9AA878B}"/>
              </a:ext>
            </a:extLst>
          </p:cNvPr>
          <p:cNvSpPr>
            <a:spLocks noGrp="1"/>
          </p:cNvSpPr>
          <p:nvPr>
            <p:ph idx="16"/>
          </p:nvPr>
        </p:nvSpPr>
        <p:spPr>
          <a:xfrm>
            <a:off x="7026228" y="2438400"/>
            <a:ext cx="4784321"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2">
            <a:extLst>
              <a:ext uri="{FF2B5EF4-FFF2-40B4-BE49-F238E27FC236}">
                <a16:creationId xmlns:a16="http://schemas.microsoft.com/office/drawing/2014/main" id="{1BD998B8-C8C3-4086-95AC-E7EAFC3012FD}"/>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BEEAA-0C73-4EFB-9081-414B3B7A61D9}"/>
              </a:ext>
            </a:extLst>
          </p:cNvPr>
          <p:cNvSpPr>
            <a:spLocks noGrp="1"/>
          </p:cNvSpPr>
          <p:nvPr>
            <p:ph type="title"/>
          </p:nvPr>
        </p:nvSpPr>
        <p:spPr>
          <a:xfrm>
            <a:off x="1941514" y="912309"/>
            <a:ext cx="9867900" cy="916491"/>
          </a:xfrm>
        </p:spPr>
        <p:txBody>
          <a:bodyPr/>
          <a:lstStyle/>
          <a:p>
            <a:r>
              <a:rPr lang="en-US" dirty="0"/>
              <a:t>Click to edit Master title style</a:t>
            </a:r>
          </a:p>
        </p:txBody>
      </p:sp>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1634" y="1828800"/>
            <a:ext cx="311103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1941513" y="2438400"/>
            <a:ext cx="31159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7890" y="1828800"/>
            <a:ext cx="311103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5314960" y="2438400"/>
            <a:ext cx="31159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694145" y="1828800"/>
            <a:ext cx="311103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688408" y="2438400"/>
            <a:ext cx="31159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a:extLst>
              <a:ext uri="{FF2B5EF4-FFF2-40B4-BE49-F238E27FC236}">
                <a16:creationId xmlns:a16="http://schemas.microsoft.com/office/drawing/2014/main" id="{0CE34B49-A630-4F1D-9AB3-38F516C3AAC7}"/>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C516D-EA0F-4243-80FD-A4ACF7B1679B}"/>
              </a:ext>
            </a:extLst>
          </p:cNvPr>
          <p:cNvSpPr>
            <a:spLocks noGrp="1"/>
          </p:cNvSpPr>
          <p:nvPr>
            <p:ph type="title"/>
          </p:nvPr>
        </p:nvSpPr>
        <p:spPr>
          <a:xfrm>
            <a:off x="1941514" y="912309"/>
            <a:ext cx="9867900" cy="916491"/>
          </a:xfrm>
        </p:spPr>
        <p:txBody>
          <a:bodyPr/>
          <a:lstStyle/>
          <a:p>
            <a:r>
              <a:rPr lang="en-US" dirty="0"/>
              <a:t>Click to edit Master title style</a:t>
            </a:r>
          </a:p>
        </p:txBody>
      </p:sp>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1633" y="1828800"/>
            <a:ext cx="2289720"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1513" y="2438400"/>
            <a:ext cx="229334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4467751" y="1828800"/>
            <a:ext cx="2289720"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4466266" y="2438400"/>
            <a:ext cx="229334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993869" y="1828800"/>
            <a:ext cx="2289720"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991019" y="2438400"/>
            <a:ext cx="229334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519986" y="1828800"/>
            <a:ext cx="2289720"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515771" y="2438400"/>
            <a:ext cx="229334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04CE63E0-E56A-4E0F-994E-4CC076143759}"/>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Custom">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B4807-ADD4-A142-A354-11AB9FA3B55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748900" y="221400"/>
            <a:ext cx="3487231" cy="6400800"/>
          </a:xfrm>
          <a:prstGeom prst="rect">
            <a:avLst/>
          </a:prstGeom>
        </p:spPr>
      </p:pic>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4025" y="15636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2972" y="330897"/>
            <a:ext cx="3712777" cy="557212"/>
          </a:xfrm>
        </p:spPr>
        <p:txBody>
          <a:bodyPr/>
          <a:lstStyle>
            <a:lvl1pPr>
              <a:spcBef>
                <a:spcPts val="0"/>
              </a:spcBef>
              <a:defRPr sz="900">
                <a:solidFill>
                  <a:schemeClr val="tx2"/>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dirty="0"/>
              <a:t>Insert Date Here</a:t>
            </a:r>
          </a:p>
          <a:p>
            <a:pPr lvl="0"/>
            <a:endParaRPr lang="en-US" dirty="0"/>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a:defRPr>
                <a:solidFill>
                  <a:schemeClr val="bg1">
                    <a:alpha val="0"/>
                  </a:schemeClr>
                </a:solidFill>
              </a:defRPr>
            </a:lvl1pPr>
          </a:lstStyle>
          <a:p>
            <a:pPr lvl="0"/>
            <a:r>
              <a:rPr lang="en-US" dirty="0"/>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09104" y="1035051"/>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dirty="0"/>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38" y="4754881"/>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8376" y="4762950"/>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0251" y="5812923"/>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dirty="0"/>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dirty="0"/>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userDrawn="1"/>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Tree>
    <p:extLst>
      <p:ext uri="{BB962C8B-B14F-4D97-AF65-F5344CB8AC3E}">
        <p14:creationId xmlns:p14="http://schemas.microsoft.com/office/powerpoint/2010/main" val="28804874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1634" y="1828800"/>
            <a:ext cx="1845583"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1513" y="2438400"/>
            <a:ext cx="1848508"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946482" y="1828800"/>
            <a:ext cx="1845583"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946361" y="2438400"/>
            <a:ext cx="1848508"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951330" y="1828800"/>
            <a:ext cx="1845583"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951209" y="2438400"/>
            <a:ext cx="1848508"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956178" y="1828800"/>
            <a:ext cx="1845583"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956057" y="2438400"/>
            <a:ext cx="1848508"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961026" y="1828800"/>
            <a:ext cx="1845583"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960905" y="2438400"/>
            <a:ext cx="1848508"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85057E99-C6D3-4767-A7F2-8EFFFE8D4719}"/>
              </a:ext>
            </a:extLst>
          </p:cNvPr>
          <p:cNvSpPr>
            <a:spLocks noGrp="1"/>
          </p:cNvSpPr>
          <p:nvPr>
            <p:ph type="title"/>
          </p:nvPr>
        </p:nvSpPr>
        <p:spPr/>
        <p:txBody>
          <a:bodyPr/>
          <a:lstStyle/>
          <a:p>
            <a:r>
              <a:rPr lang="en-US"/>
              <a:t>Click to edit Master title style</a:t>
            </a:r>
          </a:p>
        </p:txBody>
      </p:sp>
      <p:sp>
        <p:nvSpPr>
          <p:cNvPr id="15" name="Text Placeholder 12">
            <a:extLst>
              <a:ext uri="{FF2B5EF4-FFF2-40B4-BE49-F238E27FC236}">
                <a16:creationId xmlns:a16="http://schemas.microsoft.com/office/drawing/2014/main" id="{011FC75B-75F4-4F00-9C75-6A45BC9C604E}"/>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7228302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1634" y="1828800"/>
            <a:ext cx="311103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1941513" y="2438400"/>
            <a:ext cx="3115967"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2387" y="1828800"/>
            <a:ext cx="311103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5312266" y="2438400"/>
            <a:ext cx="3115967"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699183" y="1828800"/>
            <a:ext cx="311103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693446" y="2438400"/>
            <a:ext cx="3115967"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941634" y="4148642"/>
            <a:ext cx="311103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1941513" y="4758242"/>
            <a:ext cx="3115967"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5312387" y="4148642"/>
            <a:ext cx="311103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5312266" y="4758242"/>
            <a:ext cx="3115967"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699183" y="4148642"/>
            <a:ext cx="311103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693446" y="4758242"/>
            <a:ext cx="3115967"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8BE2F75B-9EF7-40BF-8EB4-88DAAEB0415F}"/>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9C82758C-1AA5-4A67-88D0-56CFC996D2C0}"/>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15910964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4413" y="0"/>
            <a:ext cx="6094412" cy="6858000"/>
          </a:xfrm>
          <a:noFill/>
        </p:spPr>
        <p:txBody>
          <a:bodyPr anchor="ctr"/>
          <a:lstStyle>
            <a:lvl1pPr algn="ctr">
              <a:defRPr baseline="0"/>
            </a:lvl1pPr>
          </a:lstStyle>
          <a:p>
            <a:r>
              <a:rPr lang="en-US" dirty="0"/>
              <a:t>Click icon or drag to insert image</a:t>
            </a:r>
          </a:p>
        </p:txBody>
      </p:sp>
      <p:sp>
        <p:nvSpPr>
          <p:cNvPr id="3" name="Content Placeholder 2"/>
          <p:cNvSpPr>
            <a:spLocks noGrp="1"/>
          </p:cNvSpPr>
          <p:nvPr>
            <p:ph idx="1"/>
          </p:nvPr>
        </p:nvSpPr>
        <p:spPr>
          <a:xfrm>
            <a:off x="1941514" y="2438400"/>
            <a:ext cx="378063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1941524" y="1828800"/>
            <a:ext cx="378010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4" name="Title 3">
            <a:extLst>
              <a:ext uri="{FF2B5EF4-FFF2-40B4-BE49-F238E27FC236}">
                <a16:creationId xmlns:a16="http://schemas.microsoft.com/office/drawing/2014/main" id="{CCBF5BEF-4C13-45D2-83B0-BC6D1EDDCFCA}"/>
              </a:ext>
            </a:extLst>
          </p:cNvPr>
          <p:cNvSpPr>
            <a:spLocks noGrp="1"/>
          </p:cNvSpPr>
          <p:nvPr>
            <p:ph type="title"/>
          </p:nvPr>
        </p:nvSpPr>
        <p:spPr>
          <a:xfrm>
            <a:off x="1941524" y="912309"/>
            <a:ext cx="3780104" cy="916491"/>
          </a:xfrm>
        </p:spPr>
        <p:txBody>
          <a:bodyPr/>
          <a:lstStyle/>
          <a:p>
            <a:r>
              <a:rPr lang="en-US" dirty="0"/>
              <a:t>Click to edit Master title style</a:t>
            </a:r>
          </a:p>
        </p:txBody>
      </p:sp>
      <p:sp>
        <p:nvSpPr>
          <p:cNvPr id="8" name="Text Placeholder 12">
            <a:extLst>
              <a:ext uri="{FF2B5EF4-FFF2-40B4-BE49-F238E27FC236}">
                <a16:creationId xmlns:a16="http://schemas.microsoft.com/office/drawing/2014/main" id="{CDF26B3C-D82A-46F0-BA46-CD0E8ACDC347}"/>
              </a:ext>
            </a:extLst>
          </p:cNvPr>
          <p:cNvSpPr>
            <a:spLocks noGrp="1"/>
          </p:cNvSpPr>
          <p:nvPr>
            <p:ph type="body" sz="quarter" idx="13"/>
          </p:nvPr>
        </p:nvSpPr>
        <p:spPr>
          <a:xfrm>
            <a:off x="1941518" y="356543"/>
            <a:ext cx="3780104"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393307836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1512" y="3710393"/>
            <a:ext cx="2155153"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941513" y="4319993"/>
            <a:ext cx="2155453" cy="1441046"/>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2116595" y="1828800"/>
            <a:ext cx="1804987" cy="1804988"/>
          </a:xfrm>
          <a:prstGeom prst="ellipse">
            <a:avLst/>
          </a:prstGeom>
        </p:spPr>
        <p:txBody>
          <a:bodyPr anchor="ctr"/>
          <a:lstStyle>
            <a:lvl1pPr algn="ctr">
              <a:defRPr/>
            </a:lvl1pPr>
          </a:lstStyle>
          <a:p>
            <a:endParaRPr lang="en-US" dirty="0"/>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4511949" y="3710393"/>
            <a:ext cx="2155153"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4511799" y="4319993"/>
            <a:ext cx="2155453" cy="1441046"/>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687032" y="1828800"/>
            <a:ext cx="180498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7082235" y="3710393"/>
            <a:ext cx="2155153"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7082085" y="4319993"/>
            <a:ext cx="2155453" cy="1441046"/>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7257318" y="1828800"/>
            <a:ext cx="180498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652521" y="3710393"/>
            <a:ext cx="2155153"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652371" y="4319993"/>
            <a:ext cx="2155453" cy="1441046"/>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827604" y="1828800"/>
            <a:ext cx="1804987" cy="1804988"/>
          </a:xfrm>
          <a:prstGeom prst="ellipse">
            <a:avLst/>
          </a:prstGeo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3710392C-32B7-4B21-A6BC-F192A63E7787}"/>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2D13BB9C-08C0-460B-9603-5F55EEF9824B}"/>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266388897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1513" y="1828800"/>
            <a:ext cx="986631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1513" y="912309"/>
            <a:ext cx="9866311" cy="916491"/>
          </a:xfrm>
        </p:spPr>
        <p:txBody>
          <a:bodyPr/>
          <a:lstStyle/>
          <a:p>
            <a:r>
              <a:rPr lang="en-US" dirty="0"/>
              <a:t>Click to edit Master title style</a:t>
            </a:r>
          </a:p>
        </p:txBody>
      </p:sp>
      <p:sp>
        <p:nvSpPr>
          <p:cNvPr id="5" name="Text Placeholder 12">
            <a:extLst>
              <a:ext uri="{FF2B5EF4-FFF2-40B4-BE49-F238E27FC236}">
                <a16:creationId xmlns:a16="http://schemas.microsoft.com/office/drawing/2014/main" id="{74252486-ADF6-4892-A883-03FAB596E94E}"/>
              </a:ext>
            </a:extLst>
          </p:cNvPr>
          <p:cNvSpPr>
            <a:spLocks noGrp="1"/>
          </p:cNvSpPr>
          <p:nvPr>
            <p:ph type="body" sz="quarter" idx="13"/>
          </p:nvPr>
        </p:nvSpPr>
        <p:spPr>
          <a:xfrm>
            <a:off x="1941517" y="356543"/>
            <a:ext cx="3917947"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dirty="0"/>
              <a:t>Edit Master text styles</a:t>
            </a:r>
          </a:p>
        </p:txBody>
      </p:sp>
    </p:spTree>
    <p:extLst>
      <p:ext uri="{BB962C8B-B14F-4D97-AF65-F5344CB8AC3E}">
        <p14:creationId xmlns:p14="http://schemas.microsoft.com/office/powerpoint/2010/main" val="1115208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3253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1513"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21" name="Text Placeholder 20"/>
          <p:cNvSpPr>
            <a:spLocks noGrp="1"/>
          </p:cNvSpPr>
          <p:nvPr>
            <p:ph type="body" sz="quarter" idx="21" hasCustomPrompt="1"/>
          </p:nvPr>
        </p:nvSpPr>
        <p:spPr>
          <a:xfrm>
            <a:off x="1941513" y="3592649"/>
            <a:ext cx="1663699"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0" name="Text Placeholder 29"/>
          <p:cNvSpPr>
            <a:spLocks noGrp="1"/>
          </p:cNvSpPr>
          <p:nvPr>
            <p:ph type="body" sz="quarter" idx="28" hasCustomPrompt="1"/>
          </p:nvPr>
        </p:nvSpPr>
        <p:spPr>
          <a:xfrm>
            <a:off x="1941513" y="4541515"/>
            <a:ext cx="7419601" cy="938213"/>
          </a:xfrm>
        </p:spPr>
        <p:txBody>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dirty="0"/>
              <a:t>Insert Legal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860082"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860082" y="3592649"/>
            <a:ext cx="1663699"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778651"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778651" y="3592649"/>
            <a:ext cx="1663699"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97220"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97220" y="3592649"/>
            <a:ext cx="1663699"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userDrawn="1"/>
        </p:nvSpPr>
        <p:spPr>
          <a:xfrm>
            <a:off x="3976870" y="6364224"/>
            <a:ext cx="1737360"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t>© 2005–2019 </a:t>
            </a:r>
            <a:r>
              <a:rPr lang="en-US" dirty="0" err="1"/>
              <a:t>UiPath</a:t>
            </a:r>
            <a:r>
              <a:rPr lang="en-US" dirty="0"/>
              <a:t>. All rights reserved.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Grid Dark">
    <p:bg>
      <p:bgPr>
        <a:solidFill>
          <a:schemeClr val="tx2"/>
        </a:solidFill>
        <a:effectLst/>
      </p:bgPr>
    </p:bg>
    <p:spTree>
      <p:nvGrpSpPr>
        <p:cNvPr id="1" name=""/>
        <p:cNvGrpSpPr/>
        <p:nvPr/>
      </p:nvGrpSpPr>
      <p:grpSpPr>
        <a:xfrm>
          <a:off x="0" y="0"/>
          <a:ext cx="0" cy="0"/>
          <a:chOff x="0" y="0"/>
          <a:chExt cx="0" cy="0"/>
        </a:xfrm>
      </p:grpSpPr>
      <p:sp>
        <p:nvSpPr>
          <p:cNvPr id="2443" name="Freeform: Shape 2442">
            <a:extLst>
              <a:ext uri="{FF2B5EF4-FFF2-40B4-BE49-F238E27FC236}">
                <a16:creationId xmlns:a16="http://schemas.microsoft.com/office/drawing/2014/main" id="{E8FEADB5-2655-4BB8-AAE4-1B87200EA56F}"/>
              </a:ext>
            </a:extLst>
          </p:cNvPr>
          <p:cNvSpPr/>
          <p:nvPr/>
        </p:nvSpPr>
        <p:spPr>
          <a:xfrm>
            <a:off x="252826" y="222349"/>
            <a:ext cx="11701760"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a:p>
        </p:txBody>
      </p:sp>
      <p:sp>
        <p:nvSpPr>
          <p:cNvPr id="10" name="Graphic 16">
            <a:extLst>
              <a:ext uri="{FF2B5EF4-FFF2-40B4-BE49-F238E27FC236}">
                <a16:creationId xmlns:a16="http://schemas.microsoft.com/office/drawing/2014/main" id="{C1DC35A7-EFB6-4FED-B520-4FBC9E9DE315}"/>
              </a:ext>
            </a:extLst>
          </p:cNvPr>
          <p:cNvSpPr>
            <a:spLocks noChangeAspect="1"/>
          </p:cNvSpPr>
          <p:nvPr userDrawn="1"/>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2972" y="330897"/>
            <a:ext cx="3712777"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dirty="0"/>
              <a:t>Insert Date Here</a:t>
            </a:r>
          </a:p>
          <a:p>
            <a:pPr lvl="0"/>
            <a:endParaRPr lang="en-US" dirty="0"/>
          </a:p>
        </p:txBody>
      </p:sp>
      <p:grpSp>
        <p:nvGrpSpPr>
          <p:cNvPr id="56" name="Group 55">
            <a:extLst>
              <a:ext uri="{FF2B5EF4-FFF2-40B4-BE49-F238E27FC236}">
                <a16:creationId xmlns:a16="http://schemas.microsoft.com/office/drawing/2014/main" id="{FD607B9D-24A6-48CE-8B90-12BC73BED9CB}"/>
              </a:ext>
            </a:extLst>
          </p:cNvPr>
          <p:cNvGrpSpPr/>
          <p:nvPr userDrawn="1"/>
        </p:nvGrpSpPr>
        <p:grpSpPr>
          <a:xfrm>
            <a:off x="234238" y="0"/>
            <a:ext cx="11954588" cy="6858001"/>
            <a:chOff x="234238" y="0"/>
            <a:chExt cx="11954588" cy="6858001"/>
          </a:xfrm>
        </p:grpSpPr>
        <p:sp>
          <p:nvSpPr>
            <p:cNvPr id="57" name="Freeform: Shape 39">
              <a:extLst>
                <a:ext uri="{FF2B5EF4-FFF2-40B4-BE49-F238E27FC236}">
                  <a16:creationId xmlns:a16="http://schemas.microsoft.com/office/drawing/2014/main" id="{52D59730-8721-4846-99CA-9E5E9F77D1F6}"/>
                </a:ext>
              </a:extLst>
            </p:cNvPr>
            <p:cNvSpPr txBox="1">
              <a:spLocks/>
            </p:cNvSpPr>
            <p:nvPr/>
          </p:nvSpPr>
          <p:spPr>
            <a:xfrm>
              <a:off x="4264025" y="15636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58" name="Freeform: Shape 40">
              <a:extLst>
                <a:ext uri="{FF2B5EF4-FFF2-40B4-BE49-F238E27FC236}">
                  <a16:creationId xmlns:a16="http://schemas.microsoft.com/office/drawing/2014/main" id="{A74ED48F-5D85-41D8-91DB-B624CD8B5F73}"/>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59" name="Freeform: Shape 41">
              <a:extLst>
                <a:ext uri="{FF2B5EF4-FFF2-40B4-BE49-F238E27FC236}">
                  <a16:creationId xmlns:a16="http://schemas.microsoft.com/office/drawing/2014/main" id="{0E1113B8-880C-47B4-B127-4955DF9B6EBC}"/>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0" name="Freeform: Shape 42">
              <a:extLst>
                <a:ext uri="{FF2B5EF4-FFF2-40B4-BE49-F238E27FC236}">
                  <a16:creationId xmlns:a16="http://schemas.microsoft.com/office/drawing/2014/main" id="{14831234-3DBA-44FC-813B-57582947CFB7}"/>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1" name="Freeform: Shape 43">
              <a:extLst>
                <a:ext uri="{FF2B5EF4-FFF2-40B4-BE49-F238E27FC236}">
                  <a16:creationId xmlns:a16="http://schemas.microsoft.com/office/drawing/2014/main" id="{0BE246D5-0890-4DEB-8491-6F8CA03ECA56}"/>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2" name="Freeform: Shape 44">
              <a:extLst>
                <a:ext uri="{FF2B5EF4-FFF2-40B4-BE49-F238E27FC236}">
                  <a16:creationId xmlns:a16="http://schemas.microsoft.com/office/drawing/2014/main" id="{1ACC4BBA-4B27-4B15-BBE8-CC624E901EC4}"/>
                </a:ext>
              </a:extLst>
            </p:cNvPr>
            <p:cNvSpPr txBox="1">
              <a:spLocks/>
            </p:cNvSpPr>
            <p:nvPr/>
          </p:nvSpPr>
          <p:spPr>
            <a:xfrm>
              <a:off x="5309104" y="1035051"/>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3" name="Freeform: Shape 45">
              <a:extLst>
                <a:ext uri="{FF2B5EF4-FFF2-40B4-BE49-F238E27FC236}">
                  <a16:creationId xmlns:a16="http://schemas.microsoft.com/office/drawing/2014/main" id="{FFF56F8C-09D1-4922-BC62-8A2B45EFB5D3}"/>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4" name="Freeform: Shape 46">
              <a:extLst>
                <a:ext uri="{FF2B5EF4-FFF2-40B4-BE49-F238E27FC236}">
                  <a16:creationId xmlns:a16="http://schemas.microsoft.com/office/drawing/2014/main" id="{AB8A74EB-8FEF-4FAA-9A9F-5B1F1BF03F25}"/>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5" name="Freeform: Shape 47">
              <a:extLst>
                <a:ext uri="{FF2B5EF4-FFF2-40B4-BE49-F238E27FC236}">
                  <a16:creationId xmlns:a16="http://schemas.microsoft.com/office/drawing/2014/main" id="{99BE06CA-AE91-4B5B-A557-CBC70F7EBC32}"/>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6" name="Freeform: Shape 48">
              <a:extLst>
                <a:ext uri="{FF2B5EF4-FFF2-40B4-BE49-F238E27FC236}">
                  <a16:creationId xmlns:a16="http://schemas.microsoft.com/office/drawing/2014/main" id="{8784D29B-7C9C-4603-8AD8-3AAFC2C0F40A}"/>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7" name="Freeform: Shape 68">
              <a:extLst>
                <a:ext uri="{FF2B5EF4-FFF2-40B4-BE49-F238E27FC236}">
                  <a16:creationId xmlns:a16="http://schemas.microsoft.com/office/drawing/2014/main" id="{846C2AA2-4B6F-43D7-B5AE-22BFC45772C9}"/>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8" name="Freeform: Shape 75">
              <a:extLst>
                <a:ext uri="{FF2B5EF4-FFF2-40B4-BE49-F238E27FC236}">
                  <a16:creationId xmlns:a16="http://schemas.microsoft.com/office/drawing/2014/main" id="{47878999-5443-4483-9524-920CA8C6BF65}"/>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69" name="Freeform: Shape 77">
              <a:extLst>
                <a:ext uri="{FF2B5EF4-FFF2-40B4-BE49-F238E27FC236}">
                  <a16:creationId xmlns:a16="http://schemas.microsoft.com/office/drawing/2014/main" id="{E729E4D5-54FD-4228-8AD2-75B1CB957EDF}"/>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70" name="Freeform: Shape 78">
              <a:extLst>
                <a:ext uri="{FF2B5EF4-FFF2-40B4-BE49-F238E27FC236}">
                  <a16:creationId xmlns:a16="http://schemas.microsoft.com/office/drawing/2014/main" id="{489F7EBB-B2A9-4E7B-9CFD-D5CF399830A1}"/>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71" name="Freeform: Shape 79">
              <a:extLst>
                <a:ext uri="{FF2B5EF4-FFF2-40B4-BE49-F238E27FC236}">
                  <a16:creationId xmlns:a16="http://schemas.microsoft.com/office/drawing/2014/main" id="{43472A95-9A93-46DB-8968-8CEAF664372E}"/>
                </a:ext>
              </a:extLst>
            </p:cNvPr>
            <p:cNvSpPr txBox="1">
              <a:spLocks/>
            </p:cNvSpPr>
            <p:nvPr/>
          </p:nvSpPr>
          <p:spPr>
            <a:xfrm flipV="1">
              <a:off x="234238" y="4754881"/>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72" name="Freeform: Shape 80">
              <a:extLst>
                <a:ext uri="{FF2B5EF4-FFF2-40B4-BE49-F238E27FC236}">
                  <a16:creationId xmlns:a16="http://schemas.microsoft.com/office/drawing/2014/main" id="{23DD53F4-A153-43E5-8B97-88413AE58F6E}"/>
                </a:ext>
              </a:extLst>
            </p:cNvPr>
            <p:cNvSpPr txBox="1">
              <a:spLocks/>
            </p:cNvSpPr>
            <p:nvPr/>
          </p:nvSpPr>
          <p:spPr>
            <a:xfrm>
              <a:off x="2898376" y="4762950"/>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73" name="Freeform: Shape 81">
              <a:extLst>
                <a:ext uri="{FF2B5EF4-FFF2-40B4-BE49-F238E27FC236}">
                  <a16:creationId xmlns:a16="http://schemas.microsoft.com/office/drawing/2014/main" id="{52871070-110A-4178-B246-E2F9B1895E3A}"/>
                </a:ext>
              </a:extLst>
            </p:cNvPr>
            <p:cNvSpPr txBox="1">
              <a:spLocks/>
            </p:cNvSpPr>
            <p:nvPr/>
          </p:nvSpPr>
          <p:spPr>
            <a:xfrm rot="5400000">
              <a:off x="2870251" y="5812923"/>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74" name="Freeform: Shape 82">
              <a:extLst>
                <a:ext uri="{FF2B5EF4-FFF2-40B4-BE49-F238E27FC236}">
                  <a16:creationId xmlns:a16="http://schemas.microsoft.com/office/drawing/2014/main" id="{7409327A-45DE-4048-97AF-880B9DCC98FA}"/>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1168447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userDrawn="1"/>
        </p:nvSpPr>
        <p:spPr>
          <a:xfrm>
            <a:off x="252826" y="222349"/>
            <a:ext cx="11701760"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4025" y="15636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2972" y="330897"/>
            <a:ext cx="3712777"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dirty="0"/>
              <a:t>Insert Date Here</a:t>
            </a:r>
          </a:p>
          <a:p>
            <a:pPr lvl="0"/>
            <a:endParaRPr lang="en-US" dirty="0"/>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09104" y="1035051"/>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38" y="4754881"/>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8376" y="4762950"/>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0251" y="5812923"/>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userDrawn="1"/>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spTree>
    <p:extLst>
      <p:ext uri="{BB962C8B-B14F-4D97-AF65-F5344CB8AC3E}">
        <p14:creationId xmlns:p14="http://schemas.microsoft.com/office/powerpoint/2010/main" val="143071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Bkgrd Fill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EDD7DE1-19E3-4DB0-B56F-BC9ECB594C01}"/>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18" r="440"/>
          <a:stretch/>
        </p:blipFill>
        <p:spPr>
          <a:xfrm>
            <a:off x="6094412" y="986"/>
            <a:ext cx="6094409" cy="6860192"/>
          </a:xfrm>
          <a:prstGeom prst="rect">
            <a:avLst/>
          </a:prstGeom>
        </p:spPr>
      </p:pic>
      <p:sp>
        <p:nvSpPr>
          <p:cNvPr id="2" name="Rectangle 1">
            <a:extLst>
              <a:ext uri="{FF2B5EF4-FFF2-40B4-BE49-F238E27FC236}">
                <a16:creationId xmlns:a16="http://schemas.microsoft.com/office/drawing/2014/main" id="{922B0458-E72E-4D51-B452-0B9416404821}"/>
              </a:ext>
            </a:extLst>
          </p:cNvPr>
          <p:cNvSpPr/>
          <p:nvPr userDrawn="1"/>
        </p:nvSpPr>
        <p:spPr>
          <a:xfrm>
            <a:off x="0" y="0"/>
            <a:ext cx="609441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34" name="Graphic 16">
            <a:extLst>
              <a:ext uri="{FF2B5EF4-FFF2-40B4-BE49-F238E27FC236}">
                <a16:creationId xmlns:a16="http://schemas.microsoft.com/office/drawing/2014/main" id="{9B4E2792-D577-4C3C-8011-75B564963E29}"/>
              </a:ext>
            </a:extLst>
          </p:cNvPr>
          <p:cNvSpPr>
            <a:spLocks noChangeAspect="1"/>
          </p:cNvSpPr>
          <p:nvPr userDrawn="1"/>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a:p>
        </p:txBody>
      </p:sp>
      <p:sp>
        <p:nvSpPr>
          <p:cNvPr id="9" name="Subtitle 2">
            <a:extLst>
              <a:ext uri="{FF2B5EF4-FFF2-40B4-BE49-F238E27FC236}">
                <a16:creationId xmlns:a16="http://schemas.microsoft.com/office/drawing/2014/main" id="{AFFC2B96-DB9F-4E96-9BA2-A52D2687B368}"/>
              </a:ext>
            </a:extLst>
          </p:cNvPr>
          <p:cNvSpPr>
            <a:spLocks noGrp="1"/>
          </p:cNvSpPr>
          <p:nvPr>
            <p:ph type="subTitle" idx="1" hasCustomPrompt="1"/>
          </p:nvPr>
        </p:nvSpPr>
        <p:spPr>
          <a:xfrm>
            <a:off x="382972" y="4137240"/>
            <a:ext cx="5285422"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10" name="Text Placeholder 4">
            <a:extLst>
              <a:ext uri="{FF2B5EF4-FFF2-40B4-BE49-F238E27FC236}">
                <a16:creationId xmlns:a16="http://schemas.microsoft.com/office/drawing/2014/main" id="{BE6E51BF-7D83-4DE3-8AE5-5983CC7D6205}"/>
              </a:ext>
            </a:extLst>
          </p:cNvPr>
          <p:cNvSpPr>
            <a:spLocks noGrp="1"/>
          </p:cNvSpPr>
          <p:nvPr>
            <p:ph type="body" sz="quarter" idx="12" hasCustomPrompt="1"/>
          </p:nvPr>
        </p:nvSpPr>
        <p:spPr>
          <a:xfrm>
            <a:off x="386021" y="3494792"/>
            <a:ext cx="5285422" cy="510040"/>
          </a:xfrm>
        </p:spPr>
        <p:txBody>
          <a:bodyPr anchor="ctr" anchorCtr="0"/>
          <a:lstStyle>
            <a:lvl1pPr>
              <a:defRPr sz="50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834C5100-AB81-46B2-8F88-5CE3F132546E}"/>
              </a:ext>
            </a:extLst>
          </p:cNvPr>
          <p:cNvSpPr>
            <a:spLocks noGrp="1"/>
          </p:cNvSpPr>
          <p:nvPr>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grpSp>
        <p:nvGrpSpPr>
          <p:cNvPr id="12" name="Group 11">
            <a:extLst>
              <a:ext uri="{FF2B5EF4-FFF2-40B4-BE49-F238E27FC236}">
                <a16:creationId xmlns:a16="http://schemas.microsoft.com/office/drawing/2014/main" id="{2EF73D4D-2C6B-4315-A646-B664F9B52756}"/>
              </a:ext>
            </a:extLst>
          </p:cNvPr>
          <p:cNvGrpSpPr/>
          <p:nvPr userDrawn="1"/>
        </p:nvGrpSpPr>
        <p:grpSpPr>
          <a:xfrm>
            <a:off x="6333156" y="0"/>
            <a:ext cx="5855670" cy="6858000"/>
            <a:chOff x="6333156" y="0"/>
            <a:chExt cx="5855670" cy="6858000"/>
          </a:xfrm>
        </p:grpSpPr>
        <p:sp>
          <p:nvSpPr>
            <p:cNvPr id="13" name="Freeform: Shape 17">
              <a:extLst>
                <a:ext uri="{FF2B5EF4-FFF2-40B4-BE49-F238E27FC236}">
                  <a16:creationId xmlns:a16="http://schemas.microsoft.com/office/drawing/2014/main" id="{2C8D9C2C-10FF-4EA8-8F09-FB68B7B79595}"/>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4" name="Freeform: Shape 21">
              <a:extLst>
                <a:ext uri="{FF2B5EF4-FFF2-40B4-BE49-F238E27FC236}">
                  <a16:creationId xmlns:a16="http://schemas.microsoft.com/office/drawing/2014/main" id="{1503FAC8-660A-4B09-BBC1-A3DC971FD446}"/>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5" name="Freeform: Shape 22">
              <a:extLst>
                <a:ext uri="{FF2B5EF4-FFF2-40B4-BE49-F238E27FC236}">
                  <a16:creationId xmlns:a16="http://schemas.microsoft.com/office/drawing/2014/main" id="{BA7E167D-EC14-4B1E-91D2-7F3670804026}"/>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Freeform: Shape 23">
              <a:extLst>
                <a:ext uri="{FF2B5EF4-FFF2-40B4-BE49-F238E27FC236}">
                  <a16:creationId xmlns:a16="http://schemas.microsoft.com/office/drawing/2014/main" id="{A8C4F75A-8F45-4964-9121-70D4A6151309}"/>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7" name="Freeform: Shape 24">
              <a:extLst>
                <a:ext uri="{FF2B5EF4-FFF2-40B4-BE49-F238E27FC236}">
                  <a16:creationId xmlns:a16="http://schemas.microsoft.com/office/drawing/2014/main" id="{E4A3B43E-70F9-4676-BFBE-0BAE4CF79E22}"/>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8" name="Freeform: Shape 25">
              <a:extLst>
                <a:ext uri="{FF2B5EF4-FFF2-40B4-BE49-F238E27FC236}">
                  <a16:creationId xmlns:a16="http://schemas.microsoft.com/office/drawing/2014/main" id="{BDB47D9A-48AD-430C-9273-585A62BBC5D7}"/>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Freeform: Shape 26">
              <a:extLst>
                <a:ext uri="{FF2B5EF4-FFF2-40B4-BE49-F238E27FC236}">
                  <a16:creationId xmlns:a16="http://schemas.microsoft.com/office/drawing/2014/main" id="{848BA893-706A-4DC4-BA07-5A1792CE134E}"/>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27">
              <a:extLst>
                <a:ext uri="{FF2B5EF4-FFF2-40B4-BE49-F238E27FC236}">
                  <a16:creationId xmlns:a16="http://schemas.microsoft.com/office/drawing/2014/main" id="{4A6A6EB0-F592-47B7-BAC3-462186D46040}"/>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Freeform: Shape 28">
              <a:extLst>
                <a:ext uri="{FF2B5EF4-FFF2-40B4-BE49-F238E27FC236}">
                  <a16:creationId xmlns:a16="http://schemas.microsoft.com/office/drawing/2014/main" id="{31F2AEBF-9065-45CD-AD57-7F84B02404A7}"/>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6" name="Freeform: Shape 29">
              <a:extLst>
                <a:ext uri="{FF2B5EF4-FFF2-40B4-BE49-F238E27FC236}">
                  <a16:creationId xmlns:a16="http://schemas.microsoft.com/office/drawing/2014/main" id="{5A569112-41E0-4212-8FEF-C1AAC76C47A5}"/>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7" name="Freeform: Shape 30">
              <a:extLst>
                <a:ext uri="{FF2B5EF4-FFF2-40B4-BE49-F238E27FC236}">
                  <a16:creationId xmlns:a16="http://schemas.microsoft.com/office/drawing/2014/main" id="{55457D17-0F15-40B8-AE85-EB13409D2893}"/>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31">
              <a:extLst>
                <a:ext uri="{FF2B5EF4-FFF2-40B4-BE49-F238E27FC236}">
                  <a16:creationId xmlns:a16="http://schemas.microsoft.com/office/drawing/2014/main" id="{2607EC59-365F-4CC0-A18B-8257E9403903}"/>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32">
              <a:extLst>
                <a:ext uri="{FF2B5EF4-FFF2-40B4-BE49-F238E27FC236}">
                  <a16:creationId xmlns:a16="http://schemas.microsoft.com/office/drawing/2014/main" id="{4AFBA5AA-0E1A-4183-B5BA-1D09FCECE6A9}"/>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146628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Bkgrd Fill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EDD7DE1-19E3-4DB0-B56F-BC9ECB594C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68650" y="986"/>
            <a:ext cx="6147164" cy="6860192"/>
          </a:xfrm>
          <a:prstGeom prst="rect">
            <a:avLst/>
          </a:prstGeom>
        </p:spPr>
      </p:pic>
      <p:sp>
        <p:nvSpPr>
          <p:cNvPr id="2" name="Rectangle 1">
            <a:extLst>
              <a:ext uri="{FF2B5EF4-FFF2-40B4-BE49-F238E27FC236}">
                <a16:creationId xmlns:a16="http://schemas.microsoft.com/office/drawing/2014/main" id="{922B0458-E72E-4D51-B452-0B9416404821}"/>
              </a:ext>
            </a:extLst>
          </p:cNvPr>
          <p:cNvSpPr/>
          <p:nvPr userDrawn="1"/>
        </p:nvSpPr>
        <p:spPr>
          <a:xfrm>
            <a:off x="0" y="0"/>
            <a:ext cx="6094413"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34" name="Graphic 16">
            <a:extLst>
              <a:ext uri="{FF2B5EF4-FFF2-40B4-BE49-F238E27FC236}">
                <a16:creationId xmlns:a16="http://schemas.microsoft.com/office/drawing/2014/main" id="{9B4E2792-D577-4C3C-8011-75B564963E29}"/>
              </a:ext>
            </a:extLst>
          </p:cNvPr>
          <p:cNvSpPr>
            <a:spLocks noChangeAspect="1"/>
          </p:cNvSpPr>
          <p:nvPr userDrawn="1"/>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a:p>
        </p:txBody>
      </p:sp>
      <p:sp>
        <p:nvSpPr>
          <p:cNvPr id="9" name="Subtitle 2">
            <a:extLst>
              <a:ext uri="{FF2B5EF4-FFF2-40B4-BE49-F238E27FC236}">
                <a16:creationId xmlns:a16="http://schemas.microsoft.com/office/drawing/2014/main" id="{AFFC2B96-DB9F-4E96-9BA2-A52D2687B368}"/>
              </a:ext>
            </a:extLst>
          </p:cNvPr>
          <p:cNvSpPr>
            <a:spLocks noGrp="1"/>
          </p:cNvSpPr>
          <p:nvPr>
            <p:ph type="subTitle" idx="1" hasCustomPrompt="1"/>
          </p:nvPr>
        </p:nvSpPr>
        <p:spPr>
          <a:xfrm>
            <a:off x="382972" y="4137240"/>
            <a:ext cx="5285422"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10" name="Text Placeholder 4">
            <a:extLst>
              <a:ext uri="{FF2B5EF4-FFF2-40B4-BE49-F238E27FC236}">
                <a16:creationId xmlns:a16="http://schemas.microsoft.com/office/drawing/2014/main" id="{BE6E51BF-7D83-4DE3-8AE5-5983CC7D6205}"/>
              </a:ext>
            </a:extLst>
          </p:cNvPr>
          <p:cNvSpPr>
            <a:spLocks noGrp="1"/>
          </p:cNvSpPr>
          <p:nvPr>
            <p:ph type="body" sz="quarter" idx="12" hasCustomPrompt="1"/>
          </p:nvPr>
        </p:nvSpPr>
        <p:spPr>
          <a:xfrm>
            <a:off x="386021" y="3494792"/>
            <a:ext cx="5285422" cy="510040"/>
          </a:xfrm>
        </p:spPr>
        <p:txBody>
          <a:bodyPr anchor="ctr" anchorCtr="0"/>
          <a:lstStyle>
            <a:lvl1pPr>
              <a:defRPr sz="50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834C5100-AB81-46B2-8F88-5CE3F132546E}"/>
              </a:ext>
            </a:extLst>
          </p:cNvPr>
          <p:cNvSpPr>
            <a:spLocks noGrp="1"/>
          </p:cNvSpPr>
          <p:nvPr>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grpSp>
        <p:nvGrpSpPr>
          <p:cNvPr id="12" name="Group 11">
            <a:extLst>
              <a:ext uri="{FF2B5EF4-FFF2-40B4-BE49-F238E27FC236}">
                <a16:creationId xmlns:a16="http://schemas.microsoft.com/office/drawing/2014/main" id="{2EF73D4D-2C6B-4315-A646-B664F9B52756}"/>
              </a:ext>
            </a:extLst>
          </p:cNvPr>
          <p:cNvGrpSpPr/>
          <p:nvPr userDrawn="1"/>
        </p:nvGrpSpPr>
        <p:grpSpPr>
          <a:xfrm>
            <a:off x="6333156" y="0"/>
            <a:ext cx="5855670" cy="6858000"/>
            <a:chOff x="6333156" y="0"/>
            <a:chExt cx="5855670" cy="6858000"/>
          </a:xfrm>
        </p:grpSpPr>
        <p:sp>
          <p:nvSpPr>
            <p:cNvPr id="13" name="Freeform: Shape 17">
              <a:extLst>
                <a:ext uri="{FF2B5EF4-FFF2-40B4-BE49-F238E27FC236}">
                  <a16:creationId xmlns:a16="http://schemas.microsoft.com/office/drawing/2014/main" id="{2C8D9C2C-10FF-4EA8-8F09-FB68B7B79595}"/>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4" name="Freeform: Shape 21">
              <a:extLst>
                <a:ext uri="{FF2B5EF4-FFF2-40B4-BE49-F238E27FC236}">
                  <a16:creationId xmlns:a16="http://schemas.microsoft.com/office/drawing/2014/main" id="{1503FAC8-660A-4B09-BBC1-A3DC971FD446}"/>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5" name="Freeform: Shape 22">
              <a:extLst>
                <a:ext uri="{FF2B5EF4-FFF2-40B4-BE49-F238E27FC236}">
                  <a16:creationId xmlns:a16="http://schemas.microsoft.com/office/drawing/2014/main" id="{BA7E167D-EC14-4B1E-91D2-7F3670804026}"/>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Freeform: Shape 23">
              <a:extLst>
                <a:ext uri="{FF2B5EF4-FFF2-40B4-BE49-F238E27FC236}">
                  <a16:creationId xmlns:a16="http://schemas.microsoft.com/office/drawing/2014/main" id="{A8C4F75A-8F45-4964-9121-70D4A6151309}"/>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7" name="Freeform: Shape 24">
              <a:extLst>
                <a:ext uri="{FF2B5EF4-FFF2-40B4-BE49-F238E27FC236}">
                  <a16:creationId xmlns:a16="http://schemas.microsoft.com/office/drawing/2014/main" id="{E4A3B43E-70F9-4676-BFBE-0BAE4CF79E22}"/>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8" name="Freeform: Shape 25">
              <a:extLst>
                <a:ext uri="{FF2B5EF4-FFF2-40B4-BE49-F238E27FC236}">
                  <a16:creationId xmlns:a16="http://schemas.microsoft.com/office/drawing/2014/main" id="{BDB47D9A-48AD-430C-9273-585A62BBC5D7}"/>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Freeform: Shape 26">
              <a:extLst>
                <a:ext uri="{FF2B5EF4-FFF2-40B4-BE49-F238E27FC236}">
                  <a16:creationId xmlns:a16="http://schemas.microsoft.com/office/drawing/2014/main" id="{848BA893-706A-4DC4-BA07-5A1792CE134E}"/>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27">
              <a:extLst>
                <a:ext uri="{FF2B5EF4-FFF2-40B4-BE49-F238E27FC236}">
                  <a16:creationId xmlns:a16="http://schemas.microsoft.com/office/drawing/2014/main" id="{4A6A6EB0-F592-47B7-BAC3-462186D46040}"/>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Freeform: Shape 28">
              <a:extLst>
                <a:ext uri="{FF2B5EF4-FFF2-40B4-BE49-F238E27FC236}">
                  <a16:creationId xmlns:a16="http://schemas.microsoft.com/office/drawing/2014/main" id="{31F2AEBF-9065-45CD-AD57-7F84B02404A7}"/>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6" name="Freeform: Shape 29">
              <a:extLst>
                <a:ext uri="{FF2B5EF4-FFF2-40B4-BE49-F238E27FC236}">
                  <a16:creationId xmlns:a16="http://schemas.microsoft.com/office/drawing/2014/main" id="{5A569112-41E0-4212-8FEF-C1AAC76C47A5}"/>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7" name="Freeform: Shape 30">
              <a:extLst>
                <a:ext uri="{FF2B5EF4-FFF2-40B4-BE49-F238E27FC236}">
                  <a16:creationId xmlns:a16="http://schemas.microsoft.com/office/drawing/2014/main" id="{55457D17-0F15-40B8-AE85-EB13409D2893}"/>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31">
              <a:extLst>
                <a:ext uri="{FF2B5EF4-FFF2-40B4-BE49-F238E27FC236}">
                  <a16:creationId xmlns:a16="http://schemas.microsoft.com/office/drawing/2014/main" id="{2607EC59-365F-4CC0-A18B-8257E9403903}"/>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32">
              <a:extLst>
                <a:ext uri="{FF2B5EF4-FFF2-40B4-BE49-F238E27FC236}">
                  <a16:creationId xmlns:a16="http://schemas.microsoft.com/office/drawing/2014/main" id="{4AFBA5AA-0E1A-4183-B5BA-1D09FCECE6A9}"/>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1055547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White">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0427EE9-27C4-49F0-9176-95F22A6E5259}"/>
              </a:ext>
            </a:extLst>
          </p:cNvPr>
          <p:cNvGrpSpPr/>
          <p:nvPr userDrawn="1"/>
        </p:nvGrpSpPr>
        <p:grpSpPr>
          <a:xfrm>
            <a:off x="6068649" y="0"/>
            <a:ext cx="6120176" cy="6861178"/>
            <a:chOff x="6068650" y="0"/>
            <a:chExt cx="6120176" cy="6861178"/>
          </a:xfrm>
        </p:grpSpPr>
        <p:sp>
          <p:nvSpPr>
            <p:cNvPr id="117" name="Rectangle 116">
              <a:extLst>
                <a:ext uri="{FF2B5EF4-FFF2-40B4-BE49-F238E27FC236}">
                  <a16:creationId xmlns:a16="http://schemas.microsoft.com/office/drawing/2014/main" id="{95ABDA0C-92B8-4A97-ABC8-1E261B6AD89B}"/>
                </a:ext>
              </a:extLst>
            </p:cNvPr>
            <p:cNvSpPr/>
            <p:nvPr userDrawn="1"/>
          </p:nvSpPr>
          <p:spPr>
            <a:xfrm>
              <a:off x="6094413" y="0"/>
              <a:ext cx="6094413" cy="686117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118" name="Graphic 117">
              <a:extLst>
                <a:ext uri="{FF2B5EF4-FFF2-40B4-BE49-F238E27FC236}">
                  <a16:creationId xmlns:a16="http://schemas.microsoft.com/office/drawing/2014/main" id="{E3190E8D-1110-48D1-8547-685703185F3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 r="440"/>
            <a:stretch/>
          </p:blipFill>
          <p:spPr>
            <a:xfrm>
              <a:off x="6068650" y="986"/>
              <a:ext cx="6120172" cy="6860192"/>
            </a:xfrm>
            <a:prstGeom prst="rect">
              <a:avLst/>
            </a:prstGeom>
          </p:spPr>
        </p:pic>
        <p:grpSp>
          <p:nvGrpSpPr>
            <p:cNvPr id="119" name="Group 118">
              <a:extLst>
                <a:ext uri="{FF2B5EF4-FFF2-40B4-BE49-F238E27FC236}">
                  <a16:creationId xmlns:a16="http://schemas.microsoft.com/office/drawing/2014/main" id="{18CBD185-4A0D-47B7-BDBC-E8D0AFC9F65C}"/>
                </a:ext>
              </a:extLst>
            </p:cNvPr>
            <p:cNvGrpSpPr/>
            <p:nvPr userDrawn="1"/>
          </p:nvGrpSpPr>
          <p:grpSpPr>
            <a:xfrm>
              <a:off x="6333156" y="0"/>
              <a:ext cx="5855670" cy="6858000"/>
              <a:chOff x="6333156" y="0"/>
              <a:chExt cx="5855670" cy="6858000"/>
            </a:xfrm>
            <a:solidFill>
              <a:schemeClr val="bg1"/>
            </a:solidFill>
          </p:grpSpPr>
          <p:sp>
            <p:nvSpPr>
              <p:cNvPr id="120" name="Freeform: Shape 17">
                <a:extLst>
                  <a:ext uri="{FF2B5EF4-FFF2-40B4-BE49-F238E27FC236}">
                    <a16:creationId xmlns:a16="http://schemas.microsoft.com/office/drawing/2014/main" id="{B95EF16A-1452-4582-809A-5C16BF5E15F2}"/>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1" name="Freeform: Shape 21">
                <a:extLst>
                  <a:ext uri="{FF2B5EF4-FFF2-40B4-BE49-F238E27FC236}">
                    <a16:creationId xmlns:a16="http://schemas.microsoft.com/office/drawing/2014/main" id="{4537AAAC-4A49-4B45-BFEC-83BDCF3B2C3D}"/>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2" name="Freeform: Shape 22">
                <a:extLst>
                  <a:ext uri="{FF2B5EF4-FFF2-40B4-BE49-F238E27FC236}">
                    <a16:creationId xmlns:a16="http://schemas.microsoft.com/office/drawing/2014/main" id="{B8489138-C93D-4E5C-B79D-E64EE35D5539}"/>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3" name="Freeform: Shape 23">
                <a:extLst>
                  <a:ext uri="{FF2B5EF4-FFF2-40B4-BE49-F238E27FC236}">
                    <a16:creationId xmlns:a16="http://schemas.microsoft.com/office/drawing/2014/main" id="{739FFF2B-BFB2-43A1-9A94-78EBCEA9DB7D}"/>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grp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4" name="Freeform: Shape 24">
                <a:extLst>
                  <a:ext uri="{FF2B5EF4-FFF2-40B4-BE49-F238E27FC236}">
                    <a16:creationId xmlns:a16="http://schemas.microsoft.com/office/drawing/2014/main" id="{B3AEC0A6-8DC8-4A3D-9630-061BB8999C3C}"/>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5" name="Freeform: Shape 25">
                <a:extLst>
                  <a:ext uri="{FF2B5EF4-FFF2-40B4-BE49-F238E27FC236}">
                    <a16:creationId xmlns:a16="http://schemas.microsoft.com/office/drawing/2014/main" id="{72DE2C37-37ED-4BD5-AE47-278683363237}"/>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6" name="Freeform: Shape 26">
                <a:extLst>
                  <a:ext uri="{FF2B5EF4-FFF2-40B4-BE49-F238E27FC236}">
                    <a16:creationId xmlns:a16="http://schemas.microsoft.com/office/drawing/2014/main" id="{0387A404-F03A-4903-8BCA-252DF7DEAED5}"/>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7" name="Freeform: Shape 27">
                <a:extLst>
                  <a:ext uri="{FF2B5EF4-FFF2-40B4-BE49-F238E27FC236}">
                    <a16:creationId xmlns:a16="http://schemas.microsoft.com/office/drawing/2014/main" id="{37784D46-7BBD-40B9-84A7-E3419D1A0708}"/>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8" name="Freeform: Shape 28">
                <a:extLst>
                  <a:ext uri="{FF2B5EF4-FFF2-40B4-BE49-F238E27FC236}">
                    <a16:creationId xmlns:a16="http://schemas.microsoft.com/office/drawing/2014/main" id="{5E98AAA4-026E-41FA-9227-16DC061FD2C1}"/>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9" name="Freeform: Shape 29">
                <a:extLst>
                  <a:ext uri="{FF2B5EF4-FFF2-40B4-BE49-F238E27FC236}">
                    <a16:creationId xmlns:a16="http://schemas.microsoft.com/office/drawing/2014/main" id="{90FEDD1E-F216-43C6-8562-9D59F70AA1DD}"/>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30" name="Freeform: Shape 30">
                <a:extLst>
                  <a:ext uri="{FF2B5EF4-FFF2-40B4-BE49-F238E27FC236}">
                    <a16:creationId xmlns:a16="http://schemas.microsoft.com/office/drawing/2014/main" id="{44D1F1EC-3BEA-4CE6-9ADB-9AA2E03A7AE0}"/>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31" name="Freeform: Shape 31">
                <a:extLst>
                  <a:ext uri="{FF2B5EF4-FFF2-40B4-BE49-F238E27FC236}">
                    <a16:creationId xmlns:a16="http://schemas.microsoft.com/office/drawing/2014/main" id="{6B33CDE2-0E37-4172-90A2-2F3A28BCF236}"/>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32" name="Freeform: Shape 32">
                <a:extLst>
                  <a:ext uri="{FF2B5EF4-FFF2-40B4-BE49-F238E27FC236}">
                    <a16:creationId xmlns:a16="http://schemas.microsoft.com/office/drawing/2014/main" id="{C3638DA4-2515-4F3D-8720-E4CDBB123852}"/>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grpSp>
      <p:sp>
        <p:nvSpPr>
          <p:cNvPr id="2" name="Rectangle 1">
            <a:extLst>
              <a:ext uri="{FF2B5EF4-FFF2-40B4-BE49-F238E27FC236}">
                <a16:creationId xmlns:a16="http://schemas.microsoft.com/office/drawing/2014/main" id="{922B0458-E72E-4D51-B452-0B9416404821}"/>
              </a:ext>
            </a:extLst>
          </p:cNvPr>
          <p:cNvSpPr/>
          <p:nvPr userDrawn="1"/>
        </p:nvSpPr>
        <p:spPr>
          <a:xfrm>
            <a:off x="0" y="0"/>
            <a:ext cx="609441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21" name="Picture Placeholder 13">
            <a:extLst>
              <a:ext uri="{FF2B5EF4-FFF2-40B4-BE49-F238E27FC236}">
                <a16:creationId xmlns:a16="http://schemas.microsoft.com/office/drawing/2014/main" id="{6F194272-52AE-4807-9F07-9890CAB69DBC}"/>
              </a:ext>
            </a:extLst>
          </p:cNvPr>
          <p:cNvSpPr>
            <a:spLocks noGrp="1"/>
          </p:cNvSpPr>
          <p:nvPr>
            <p:ph type="pic" sz="quarter" idx="14" hasCustomPrompt="1"/>
          </p:nvPr>
        </p:nvSpPr>
        <p:spPr>
          <a:xfrm>
            <a:off x="6094413" y="0"/>
            <a:ext cx="6094412" cy="6858000"/>
          </a:xfrm>
          <a:noFill/>
        </p:spPr>
        <p:txBody>
          <a:bodyPr anchor="ctr"/>
          <a:lstStyle>
            <a:lvl1pPr algn="ctr">
              <a:defRPr baseline="0"/>
            </a:lvl1pPr>
          </a:lstStyle>
          <a:p>
            <a:r>
              <a:rPr lang="en-US" dirty="0"/>
              <a:t>Click icon or drag to insert image</a:t>
            </a:r>
          </a:p>
        </p:txBody>
      </p:sp>
      <p:sp>
        <p:nvSpPr>
          <p:cNvPr id="10" name="Graphic 16">
            <a:extLst>
              <a:ext uri="{FF2B5EF4-FFF2-40B4-BE49-F238E27FC236}">
                <a16:creationId xmlns:a16="http://schemas.microsoft.com/office/drawing/2014/main" id="{C1DC35A7-EFB6-4FED-B520-4FBC9E9DE315}"/>
              </a:ext>
            </a:extLst>
          </p:cNvPr>
          <p:cNvSpPr>
            <a:spLocks noChangeAspect="1"/>
          </p:cNvSpPr>
          <p:nvPr userDrawn="1"/>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a:p>
        </p:txBody>
      </p:sp>
      <p:sp>
        <p:nvSpPr>
          <p:cNvPr id="9" name="Subtitle 2">
            <a:extLst>
              <a:ext uri="{FF2B5EF4-FFF2-40B4-BE49-F238E27FC236}">
                <a16:creationId xmlns:a16="http://schemas.microsoft.com/office/drawing/2014/main" id="{4A8B7EED-C136-4A00-8762-726BBC937B9A}"/>
              </a:ext>
            </a:extLst>
          </p:cNvPr>
          <p:cNvSpPr>
            <a:spLocks noGrp="1"/>
          </p:cNvSpPr>
          <p:nvPr>
            <p:ph type="subTitle" idx="1" hasCustomPrompt="1"/>
          </p:nvPr>
        </p:nvSpPr>
        <p:spPr>
          <a:xfrm>
            <a:off x="382972" y="4137240"/>
            <a:ext cx="5285422"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11" name="Text Placeholder 4">
            <a:extLst>
              <a:ext uri="{FF2B5EF4-FFF2-40B4-BE49-F238E27FC236}">
                <a16:creationId xmlns:a16="http://schemas.microsoft.com/office/drawing/2014/main" id="{CF524615-CFD0-4853-BE83-2B290C77870C}"/>
              </a:ext>
            </a:extLst>
          </p:cNvPr>
          <p:cNvSpPr>
            <a:spLocks noGrp="1"/>
          </p:cNvSpPr>
          <p:nvPr>
            <p:ph type="body" sz="quarter" idx="12" hasCustomPrompt="1"/>
          </p:nvPr>
        </p:nvSpPr>
        <p:spPr>
          <a:xfrm>
            <a:off x="386021" y="3494792"/>
            <a:ext cx="5285422" cy="510040"/>
          </a:xfrm>
        </p:spPr>
        <p:txBody>
          <a:bodyPr anchor="ctr" anchorCtr="0"/>
          <a:lstStyle>
            <a:lvl1pPr>
              <a:defRPr sz="5000" b="1" spc="-100" baseline="0">
                <a:latin typeface="+mj-lt"/>
              </a:defRPr>
            </a:lvl1pPr>
            <a:lvl2pPr marL="0" indent="0">
              <a:buNone/>
              <a:defRPr/>
            </a:lvl2pPr>
          </a:lstStyle>
          <a:p>
            <a:pPr lvl="0"/>
            <a:r>
              <a:rPr lang="en-US" dirty="0"/>
              <a:t>Insert Section #</a:t>
            </a:r>
          </a:p>
        </p:txBody>
      </p:sp>
      <p:sp>
        <p:nvSpPr>
          <p:cNvPr id="12" name="Title 1">
            <a:extLst>
              <a:ext uri="{FF2B5EF4-FFF2-40B4-BE49-F238E27FC236}">
                <a16:creationId xmlns:a16="http://schemas.microsoft.com/office/drawing/2014/main" id="{3060976F-13CD-47F3-B02E-00BEE5B125D0}"/>
              </a:ext>
            </a:extLst>
          </p:cNvPr>
          <p:cNvSpPr>
            <a:spLocks noGrp="1"/>
          </p:cNvSpPr>
          <p:nvPr>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5241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Gray">
    <p:bg>
      <p:bgPr>
        <a:solidFill>
          <a:schemeClr val="bg2"/>
        </a:solidFill>
        <a:effectLst/>
      </p:bgPr>
    </p:bg>
    <p:spTree>
      <p:nvGrpSpPr>
        <p:cNvPr id="1" name=""/>
        <p:cNvGrpSpPr/>
        <p:nvPr/>
      </p:nvGrpSpPr>
      <p:grpSpPr>
        <a:xfrm>
          <a:off x="0" y="0"/>
          <a:ext cx="0" cy="0"/>
          <a:chOff x="0" y="0"/>
          <a:chExt cx="0" cy="0"/>
        </a:xfrm>
      </p:grpSpPr>
      <p:sp>
        <p:nvSpPr>
          <p:cNvPr id="8" name="Graphic 16">
            <a:extLst>
              <a:ext uri="{FF2B5EF4-FFF2-40B4-BE49-F238E27FC236}">
                <a16:creationId xmlns:a16="http://schemas.microsoft.com/office/drawing/2014/main" id="{63C78AF9-51B7-494A-A3A6-618307187088}"/>
              </a:ext>
            </a:extLst>
          </p:cNvPr>
          <p:cNvSpPr>
            <a:spLocks noChangeAspect="1"/>
          </p:cNvSpPr>
          <p:nvPr userDrawn="1"/>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a:p>
        </p:txBody>
      </p:sp>
      <p:sp>
        <p:nvSpPr>
          <p:cNvPr id="9" name="Subtitle 2">
            <a:extLst>
              <a:ext uri="{FF2B5EF4-FFF2-40B4-BE49-F238E27FC236}">
                <a16:creationId xmlns:a16="http://schemas.microsoft.com/office/drawing/2014/main" id="{48A2446E-B208-4478-A1A0-DBEF75ACF070}"/>
              </a:ext>
            </a:extLst>
          </p:cNvPr>
          <p:cNvSpPr>
            <a:spLocks noGrp="1"/>
          </p:cNvSpPr>
          <p:nvPr>
            <p:ph type="subTitle" idx="1" hasCustomPrompt="1"/>
          </p:nvPr>
        </p:nvSpPr>
        <p:spPr>
          <a:xfrm>
            <a:off x="382972" y="4137240"/>
            <a:ext cx="5285422"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10" name="Text Placeholder 4">
            <a:extLst>
              <a:ext uri="{FF2B5EF4-FFF2-40B4-BE49-F238E27FC236}">
                <a16:creationId xmlns:a16="http://schemas.microsoft.com/office/drawing/2014/main" id="{94CEEEF1-957E-44FF-BA9A-034888D3AE62}"/>
              </a:ext>
            </a:extLst>
          </p:cNvPr>
          <p:cNvSpPr>
            <a:spLocks noGrp="1"/>
          </p:cNvSpPr>
          <p:nvPr>
            <p:ph type="body" sz="quarter" idx="12" hasCustomPrompt="1"/>
          </p:nvPr>
        </p:nvSpPr>
        <p:spPr>
          <a:xfrm>
            <a:off x="386021" y="3494792"/>
            <a:ext cx="5285422" cy="510040"/>
          </a:xfrm>
        </p:spPr>
        <p:txBody>
          <a:bodyPr anchor="ctr" anchorCtr="0"/>
          <a:lstStyle>
            <a:lvl1pPr>
              <a:defRPr sz="5000" b="1" spc="-100" baseline="0">
                <a:latin typeface="+mj-lt"/>
              </a:defRPr>
            </a:lvl1pPr>
            <a:lvl2pPr marL="0" indent="0">
              <a:buNone/>
              <a:defRPr/>
            </a:lvl2pPr>
          </a:lstStyle>
          <a:p>
            <a:pPr lvl="0"/>
            <a:r>
              <a:rPr lang="en-US" dirty="0"/>
              <a:t>Insert Section #</a:t>
            </a:r>
          </a:p>
        </p:txBody>
      </p:sp>
      <p:sp>
        <p:nvSpPr>
          <p:cNvPr id="12" name="Title 1">
            <a:extLst>
              <a:ext uri="{FF2B5EF4-FFF2-40B4-BE49-F238E27FC236}">
                <a16:creationId xmlns:a16="http://schemas.microsoft.com/office/drawing/2014/main" id="{9169A570-E0A9-49FC-90C4-03DB6820E1DC}"/>
              </a:ext>
            </a:extLst>
          </p:cNvPr>
          <p:cNvSpPr>
            <a:spLocks noGrp="1"/>
          </p:cNvSpPr>
          <p:nvPr>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grpSp>
        <p:nvGrpSpPr>
          <p:cNvPr id="32" name="Group 31">
            <a:extLst>
              <a:ext uri="{FF2B5EF4-FFF2-40B4-BE49-F238E27FC236}">
                <a16:creationId xmlns:a16="http://schemas.microsoft.com/office/drawing/2014/main" id="{D90901CD-A204-419F-90E5-8D679CEF514A}"/>
              </a:ext>
            </a:extLst>
          </p:cNvPr>
          <p:cNvGrpSpPr/>
          <p:nvPr userDrawn="1"/>
        </p:nvGrpSpPr>
        <p:grpSpPr>
          <a:xfrm>
            <a:off x="6068649" y="0"/>
            <a:ext cx="6120176" cy="6861178"/>
            <a:chOff x="6068650" y="0"/>
            <a:chExt cx="6120176" cy="6861178"/>
          </a:xfrm>
        </p:grpSpPr>
        <p:sp>
          <p:nvSpPr>
            <p:cNvPr id="33" name="Rectangle 32">
              <a:extLst>
                <a:ext uri="{FF2B5EF4-FFF2-40B4-BE49-F238E27FC236}">
                  <a16:creationId xmlns:a16="http://schemas.microsoft.com/office/drawing/2014/main" id="{D5250643-E01B-4127-83F5-DBCB7BE2EE71}"/>
                </a:ext>
              </a:extLst>
            </p:cNvPr>
            <p:cNvSpPr/>
            <p:nvPr userDrawn="1"/>
          </p:nvSpPr>
          <p:spPr>
            <a:xfrm>
              <a:off x="6094413" y="0"/>
              <a:ext cx="6094413" cy="686117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34" name="Graphic 33">
              <a:extLst>
                <a:ext uri="{FF2B5EF4-FFF2-40B4-BE49-F238E27FC236}">
                  <a16:creationId xmlns:a16="http://schemas.microsoft.com/office/drawing/2014/main" id="{23DE813C-0023-4832-9136-372C718BBD6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 r="440"/>
            <a:stretch/>
          </p:blipFill>
          <p:spPr>
            <a:xfrm>
              <a:off x="6068650" y="986"/>
              <a:ext cx="6120172" cy="6860192"/>
            </a:xfrm>
            <a:prstGeom prst="rect">
              <a:avLst/>
            </a:prstGeom>
          </p:spPr>
        </p:pic>
        <p:grpSp>
          <p:nvGrpSpPr>
            <p:cNvPr id="35" name="Group 34">
              <a:extLst>
                <a:ext uri="{FF2B5EF4-FFF2-40B4-BE49-F238E27FC236}">
                  <a16:creationId xmlns:a16="http://schemas.microsoft.com/office/drawing/2014/main" id="{1C71820C-C896-4095-B2E8-70B144C712AE}"/>
                </a:ext>
              </a:extLst>
            </p:cNvPr>
            <p:cNvGrpSpPr/>
            <p:nvPr userDrawn="1"/>
          </p:nvGrpSpPr>
          <p:grpSpPr>
            <a:xfrm>
              <a:off x="6333156" y="0"/>
              <a:ext cx="5855670" cy="6858000"/>
              <a:chOff x="6333156" y="0"/>
              <a:chExt cx="5855670" cy="6858000"/>
            </a:xfrm>
            <a:solidFill>
              <a:schemeClr val="bg1"/>
            </a:solidFill>
          </p:grpSpPr>
          <p:sp>
            <p:nvSpPr>
              <p:cNvPr id="36" name="Freeform: Shape 17">
                <a:extLst>
                  <a:ext uri="{FF2B5EF4-FFF2-40B4-BE49-F238E27FC236}">
                    <a16:creationId xmlns:a16="http://schemas.microsoft.com/office/drawing/2014/main" id="{0192215D-4E95-4B28-A725-45A18E7DB834}"/>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7" name="Freeform: Shape 21">
                <a:extLst>
                  <a:ext uri="{FF2B5EF4-FFF2-40B4-BE49-F238E27FC236}">
                    <a16:creationId xmlns:a16="http://schemas.microsoft.com/office/drawing/2014/main" id="{0B9F1F41-3161-47A0-8F16-58D8B52539D6}"/>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8" name="Freeform: Shape 22">
                <a:extLst>
                  <a:ext uri="{FF2B5EF4-FFF2-40B4-BE49-F238E27FC236}">
                    <a16:creationId xmlns:a16="http://schemas.microsoft.com/office/drawing/2014/main" id="{7A125B97-D886-421D-8685-3A25A4155619}"/>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9" name="Freeform: Shape 23">
                <a:extLst>
                  <a:ext uri="{FF2B5EF4-FFF2-40B4-BE49-F238E27FC236}">
                    <a16:creationId xmlns:a16="http://schemas.microsoft.com/office/drawing/2014/main" id="{69DB6441-9FE8-412F-87A4-82EF3F0D1069}"/>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grp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0" name="Freeform: Shape 24">
                <a:extLst>
                  <a:ext uri="{FF2B5EF4-FFF2-40B4-BE49-F238E27FC236}">
                    <a16:creationId xmlns:a16="http://schemas.microsoft.com/office/drawing/2014/main" id="{46F3AA48-724D-41EC-AB29-C0623A9636F5}"/>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1" name="Freeform: Shape 25">
                <a:extLst>
                  <a:ext uri="{FF2B5EF4-FFF2-40B4-BE49-F238E27FC236}">
                    <a16:creationId xmlns:a16="http://schemas.microsoft.com/office/drawing/2014/main" id="{EB05EEA7-AE32-402C-AD30-E90578C98B09}"/>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2" name="Freeform: Shape 26">
                <a:extLst>
                  <a:ext uri="{FF2B5EF4-FFF2-40B4-BE49-F238E27FC236}">
                    <a16:creationId xmlns:a16="http://schemas.microsoft.com/office/drawing/2014/main" id="{2E537317-F1EE-4A9E-87E6-180CD2BA2E0B}"/>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3" name="Freeform: Shape 27">
                <a:extLst>
                  <a:ext uri="{FF2B5EF4-FFF2-40B4-BE49-F238E27FC236}">
                    <a16:creationId xmlns:a16="http://schemas.microsoft.com/office/drawing/2014/main" id="{DD5B08C9-AFC9-4F3D-B7B9-7365219FEAE0}"/>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4" name="Freeform: Shape 28">
                <a:extLst>
                  <a:ext uri="{FF2B5EF4-FFF2-40B4-BE49-F238E27FC236}">
                    <a16:creationId xmlns:a16="http://schemas.microsoft.com/office/drawing/2014/main" id="{CB7F43B0-27E1-4512-83BD-661B0A966923}"/>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5" name="Freeform: Shape 29">
                <a:extLst>
                  <a:ext uri="{FF2B5EF4-FFF2-40B4-BE49-F238E27FC236}">
                    <a16:creationId xmlns:a16="http://schemas.microsoft.com/office/drawing/2014/main" id="{BEBF9CE8-AEA1-4667-9226-F8265DFAB0A6}"/>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6" name="Freeform: Shape 30">
                <a:extLst>
                  <a:ext uri="{FF2B5EF4-FFF2-40B4-BE49-F238E27FC236}">
                    <a16:creationId xmlns:a16="http://schemas.microsoft.com/office/drawing/2014/main" id="{027B90FF-3F61-457B-A210-70EFF0F38D4B}"/>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7" name="Freeform: Shape 31">
                <a:extLst>
                  <a:ext uri="{FF2B5EF4-FFF2-40B4-BE49-F238E27FC236}">
                    <a16:creationId xmlns:a16="http://schemas.microsoft.com/office/drawing/2014/main" id="{864F3B52-7595-43A6-9B54-FE7B2506C8B8}"/>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48" name="Freeform: Shape 32">
                <a:extLst>
                  <a:ext uri="{FF2B5EF4-FFF2-40B4-BE49-F238E27FC236}">
                    <a16:creationId xmlns:a16="http://schemas.microsoft.com/office/drawing/2014/main" id="{DDBABCF0-C223-4832-AA7E-DB97C009FE22}"/>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grpSp>
      <p:sp>
        <p:nvSpPr>
          <p:cNvPr id="49" name="Picture Placeholder 13">
            <a:extLst>
              <a:ext uri="{FF2B5EF4-FFF2-40B4-BE49-F238E27FC236}">
                <a16:creationId xmlns:a16="http://schemas.microsoft.com/office/drawing/2014/main" id="{42ABC947-C41B-4040-8744-3B19A31D0ED2}"/>
              </a:ext>
            </a:extLst>
          </p:cNvPr>
          <p:cNvSpPr>
            <a:spLocks noGrp="1"/>
          </p:cNvSpPr>
          <p:nvPr>
            <p:ph type="pic" sz="quarter" idx="14" hasCustomPrompt="1"/>
          </p:nvPr>
        </p:nvSpPr>
        <p:spPr>
          <a:xfrm>
            <a:off x="6094413" y="0"/>
            <a:ext cx="6094412" cy="6858000"/>
          </a:xfrm>
          <a:noFill/>
        </p:spPr>
        <p:txBody>
          <a:bodyPr anchor="ctr"/>
          <a:lstStyle>
            <a:lvl1pPr algn="ctr">
              <a:defRPr baseline="0"/>
            </a:lvl1pPr>
          </a:lstStyle>
          <a:p>
            <a:r>
              <a:rPr lang="en-US" dirty="0"/>
              <a:t>Click icon or drag to insert image</a:t>
            </a:r>
          </a:p>
        </p:txBody>
      </p:sp>
    </p:spTree>
    <p:extLst>
      <p:ext uri="{BB962C8B-B14F-4D97-AF65-F5344CB8AC3E}">
        <p14:creationId xmlns:p14="http://schemas.microsoft.com/office/powerpoint/2010/main" val="2695636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C2548BC-A55F-4B5C-81EF-56FBC3E05011}"/>
              </a:ext>
            </a:extLst>
          </p:cNvPr>
          <p:cNvSpPr/>
          <p:nvPr userDrawn="1"/>
        </p:nvSpPr>
        <p:spPr>
          <a:xfrm flipH="1">
            <a:off x="1566250" y="0"/>
            <a:ext cx="106225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942889" y="912309"/>
            <a:ext cx="9864935" cy="916491"/>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1941514" y="2438401"/>
            <a:ext cx="9866310" cy="3733799"/>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591"/>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4" name="Freeform: Shape 13">
            <a:extLst>
              <a:ext uri="{FF2B5EF4-FFF2-40B4-BE49-F238E27FC236}">
                <a16:creationId xmlns:a16="http://schemas.microsoft.com/office/drawing/2014/main" id="{68C6EEA5-F7E6-4E4D-A67B-D23CF6AAC7CB}"/>
              </a:ext>
            </a:extLst>
          </p:cNvPr>
          <p:cNvSpPr/>
          <p:nvPr userDrawn="1"/>
        </p:nvSpPr>
        <p:spPr>
          <a:xfrm>
            <a:off x="252827" y="222349"/>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sp>
        <p:nvSpPr>
          <p:cNvPr id="15" name="Graphic 16">
            <a:extLst>
              <a:ext uri="{FF2B5EF4-FFF2-40B4-BE49-F238E27FC236}">
                <a16:creationId xmlns:a16="http://schemas.microsoft.com/office/drawing/2014/main" id="{39556592-C288-4152-A75C-57B44565EFDE}"/>
              </a:ext>
            </a:extLst>
          </p:cNvPr>
          <p:cNvSpPr>
            <a:spLocks noChangeAspect="1"/>
          </p:cNvSpPr>
          <p:nvPr userDrawn="1"/>
        </p:nvSpPr>
        <p:spPr>
          <a:xfrm>
            <a:off x="367723"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BD3C4F0B-931C-4765-AFA4-8D5C719B04FD}"/>
              </a:ext>
            </a:extLst>
          </p:cNvPr>
          <p:cNvGrpSpPr/>
          <p:nvPr userDrawn="1"/>
        </p:nvGrpSpPr>
        <p:grpSpPr>
          <a:xfrm>
            <a:off x="-3221" y="0"/>
            <a:ext cx="1570603" cy="6342667"/>
            <a:chOff x="-3221" y="0"/>
            <a:chExt cx="1570603" cy="6342667"/>
          </a:xfrm>
        </p:grpSpPr>
        <p:sp>
          <p:nvSpPr>
            <p:cNvPr id="9" name="Freeform: Shape 41">
              <a:extLst>
                <a:ext uri="{FF2B5EF4-FFF2-40B4-BE49-F238E27FC236}">
                  <a16:creationId xmlns:a16="http://schemas.microsoft.com/office/drawing/2014/main" id="{E1B23546-AAF6-4855-9B85-02DBDBA8787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0" name="Freeform: Shape 42">
              <a:extLst>
                <a:ext uri="{FF2B5EF4-FFF2-40B4-BE49-F238E27FC236}">
                  <a16:creationId xmlns:a16="http://schemas.microsoft.com/office/drawing/2014/main" id="{99863198-1139-419E-BEF7-7691D7DA3984}"/>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1" name="Freeform: Shape 81">
              <a:extLst>
                <a:ext uri="{FF2B5EF4-FFF2-40B4-BE49-F238E27FC236}">
                  <a16:creationId xmlns:a16="http://schemas.microsoft.com/office/drawing/2014/main" id="{A5B1BDFB-9488-456D-BADD-5A8C923D5275}"/>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 name="Freeform: Shape 41">
              <a:extLst>
                <a:ext uri="{FF2B5EF4-FFF2-40B4-BE49-F238E27FC236}">
                  <a16:creationId xmlns:a16="http://schemas.microsoft.com/office/drawing/2014/main" id="{2F724403-7846-42FC-A2F9-72844DC96D67}"/>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Freeform: Shape 81">
              <a:extLst>
                <a:ext uri="{FF2B5EF4-FFF2-40B4-BE49-F238E27FC236}">
                  <a16:creationId xmlns:a16="http://schemas.microsoft.com/office/drawing/2014/main" id="{A4FB881B-65A5-40CF-99A9-ACC0B5674305}"/>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extLst>
      <p:ext uri="{BB962C8B-B14F-4D97-AF65-F5344CB8AC3E}">
        <p14:creationId xmlns:p14="http://schemas.microsoft.com/office/powerpoint/2010/main" val="3086051282"/>
      </p:ext>
    </p:extLst>
  </p:cSld>
  <p:clrMap bg1="lt1" tx1="dk1" bg2="lt2" tx2="dk2" accent1="accent1" accent2="accent2" accent3="accent3" accent4="accent4" accent5="accent5" accent6="accent6" hlink="hlink" folHlink="folHlink"/>
  <p:sldLayoutIdLst>
    <p:sldLayoutId id="2147483692" r:id="rId1"/>
    <p:sldLayoutId id="2147483703" r:id="rId2"/>
    <p:sldLayoutId id="2147483747" r:id="rId3"/>
    <p:sldLayoutId id="2147483701" r:id="rId4"/>
    <p:sldLayoutId id="2147483702" r:id="rId5"/>
    <p:sldLayoutId id="2147483706" r:id="rId6"/>
    <p:sldLayoutId id="2147483745" r:id="rId7"/>
    <p:sldLayoutId id="2147483707" r:id="rId8"/>
    <p:sldLayoutId id="2147483708" r:id="rId9"/>
    <p:sldLayoutId id="2147483730" r:id="rId10"/>
    <p:sldLayoutId id="2147483731" r:id="rId11"/>
    <p:sldLayoutId id="2147483732" r:id="rId12"/>
    <p:sldLayoutId id="2147483746" r:id="rId13"/>
    <p:sldLayoutId id="2147483733" r:id="rId14"/>
    <p:sldLayoutId id="2147483734" r:id="rId15"/>
    <p:sldLayoutId id="2147483735" r:id="rId16"/>
    <p:sldLayoutId id="2147483737" r:id="rId17"/>
    <p:sldLayoutId id="2147483738" r:id="rId18"/>
    <p:sldLayoutId id="2147483739" r:id="rId19"/>
    <p:sldLayoutId id="2147483740" r:id="rId20"/>
    <p:sldLayoutId id="2147483741" r:id="rId21"/>
    <p:sldLayoutId id="2147483742" r:id="rId22"/>
    <p:sldLayoutId id="2147483743" r:id="rId23"/>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userDrawn="1">
          <p15:clr>
            <a:srgbClr val="F26B43"/>
          </p15:clr>
        </p15:guide>
        <p15:guide id="3" pos="7439">
          <p15:clr>
            <a:srgbClr val="F26B43"/>
          </p15:clr>
        </p15:guide>
        <p15:guide id="4" orient="horz" pos="11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C7B27-5BF5-440F-9A83-A8DB36E1786D}"/>
              </a:ext>
            </a:extLst>
          </p:cNvPr>
          <p:cNvSpPr/>
          <p:nvPr userDrawn="1"/>
        </p:nvSpPr>
        <p:spPr>
          <a:xfrm flipH="1">
            <a:off x="1566250" y="1"/>
            <a:ext cx="106225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941513" y="912309"/>
            <a:ext cx="9866311" cy="916491"/>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1941513" y="2438401"/>
            <a:ext cx="9866311" cy="3733799"/>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591"/>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20" name="Freeform: Shape 19">
            <a:extLst>
              <a:ext uri="{FF2B5EF4-FFF2-40B4-BE49-F238E27FC236}">
                <a16:creationId xmlns:a16="http://schemas.microsoft.com/office/drawing/2014/main" id="{51DDF49C-9428-4C83-B3F6-F772CBBAF2F6}"/>
              </a:ext>
            </a:extLst>
          </p:cNvPr>
          <p:cNvSpPr/>
          <p:nvPr userDrawn="1"/>
        </p:nvSpPr>
        <p:spPr>
          <a:xfrm>
            <a:off x="252827" y="222349"/>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sp>
        <p:nvSpPr>
          <p:cNvPr id="21" name="Graphic 16">
            <a:extLst>
              <a:ext uri="{FF2B5EF4-FFF2-40B4-BE49-F238E27FC236}">
                <a16:creationId xmlns:a16="http://schemas.microsoft.com/office/drawing/2014/main" id="{97D98509-29FE-4643-9FD1-F6EE7DA9AC9B}"/>
              </a:ext>
            </a:extLst>
          </p:cNvPr>
          <p:cNvSpPr>
            <a:spLocks noChangeAspect="1"/>
          </p:cNvSpPr>
          <p:nvPr userDrawn="1"/>
        </p:nvSpPr>
        <p:spPr>
          <a:xfrm>
            <a:off x="367723"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0FE0D3F9-7773-4715-A77B-1AC7A209100D}"/>
              </a:ext>
            </a:extLst>
          </p:cNvPr>
          <p:cNvGrpSpPr/>
          <p:nvPr userDrawn="1"/>
        </p:nvGrpSpPr>
        <p:grpSpPr>
          <a:xfrm>
            <a:off x="-3221" y="0"/>
            <a:ext cx="1570603" cy="6342667"/>
            <a:chOff x="-3221" y="0"/>
            <a:chExt cx="1570603" cy="6342667"/>
          </a:xfrm>
        </p:grpSpPr>
        <p:sp>
          <p:nvSpPr>
            <p:cNvPr id="23" name="Freeform: Shape 41">
              <a:extLst>
                <a:ext uri="{FF2B5EF4-FFF2-40B4-BE49-F238E27FC236}">
                  <a16:creationId xmlns:a16="http://schemas.microsoft.com/office/drawing/2014/main" id="{9A138F7C-88E3-48B9-9812-C76047E91D8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4" name="Freeform: Shape 42">
              <a:extLst>
                <a:ext uri="{FF2B5EF4-FFF2-40B4-BE49-F238E27FC236}">
                  <a16:creationId xmlns:a16="http://schemas.microsoft.com/office/drawing/2014/main" id="{A0C5DB22-0FC4-449D-A168-936EDC0D1D7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5" name="Freeform: Shape 81">
              <a:extLst>
                <a:ext uri="{FF2B5EF4-FFF2-40B4-BE49-F238E27FC236}">
                  <a16:creationId xmlns:a16="http://schemas.microsoft.com/office/drawing/2014/main" id="{F192D701-EC8B-482F-8389-3325FBFD809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6" name="Freeform: Shape 41">
              <a:extLst>
                <a:ext uri="{FF2B5EF4-FFF2-40B4-BE49-F238E27FC236}">
                  <a16:creationId xmlns:a16="http://schemas.microsoft.com/office/drawing/2014/main" id="{1FA64084-53BB-406B-9AEC-B7EF057CF5A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7" name="Freeform: Shape 81">
              <a:extLst>
                <a:ext uri="{FF2B5EF4-FFF2-40B4-BE49-F238E27FC236}">
                  <a16:creationId xmlns:a16="http://schemas.microsoft.com/office/drawing/2014/main" id="{96C77B25-B318-49E6-BC74-724FBE35F27F}"/>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spTree>
  </p:cSld>
  <p:clrMap bg1="lt1" tx1="dk1" bg2="lt2" tx2="dk2" accent1="accent1" accent2="accent2" accent3="accent3" accent4="accent4" accent5="accent5" accent6="accent6" hlink="hlink" folHlink="folHlink"/>
  <p:sldLayoutIdLst>
    <p:sldLayoutId id="2147483682" r:id="rId1"/>
    <p:sldLayoutId id="2147483676" r:id="rId2"/>
    <p:sldLayoutId id="2147483650" r:id="rId3"/>
    <p:sldLayoutId id="2147483652" r:id="rId4"/>
    <p:sldLayoutId id="2147483653" r:id="rId5"/>
    <p:sldLayoutId id="2147483655" r:id="rId6"/>
    <p:sldLayoutId id="2147483685" r:id="rId7"/>
    <p:sldLayoutId id="2147483683" r:id="rId8"/>
    <p:sldLayoutId id="2147483673" r:id="rId9"/>
    <p:sldLayoutId id="2147483699" r:id="rId10"/>
    <p:sldLayoutId id="2147483693" r:id="rId11"/>
    <p:sldLayoutId id="2147483686" r:id="rId12"/>
    <p:sldLayoutId id="2147483656" r:id="rId13"/>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userDrawn="1">
          <p15:clr>
            <a:srgbClr val="F26B43"/>
          </p15:clr>
        </p15:guide>
        <p15:guide id="2" pos="1223" userDrawn="1">
          <p15:clr>
            <a:srgbClr val="F26B43"/>
          </p15:clr>
        </p15:guide>
        <p15:guide id="3" pos="7439" userDrawn="1">
          <p15:clr>
            <a:srgbClr val="F26B43"/>
          </p15:clr>
        </p15:guide>
        <p15:guide id="4"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14.pn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14.pn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FA3458B-15FE-A64C-964F-0D78EA491EE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95944" y="1"/>
            <a:ext cx="8392881" cy="6857998"/>
          </a:xfrm>
          <a:prstGeom prst="rect">
            <a:avLst/>
          </a:prstGeom>
        </p:spPr>
      </p:pic>
      <p:sp>
        <p:nvSpPr>
          <p:cNvPr id="2" name="Rectangle 1">
            <a:extLst>
              <a:ext uri="{FF2B5EF4-FFF2-40B4-BE49-F238E27FC236}">
                <a16:creationId xmlns:a16="http://schemas.microsoft.com/office/drawing/2014/main" id="{C926599A-322B-9B48-853B-E67BE6E4A46A}"/>
              </a:ext>
            </a:extLst>
          </p:cNvPr>
          <p:cNvSpPr/>
          <p:nvPr/>
        </p:nvSpPr>
        <p:spPr>
          <a:xfrm>
            <a:off x="0" y="0"/>
            <a:ext cx="639055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33" name="Picture 32">
            <a:extLst>
              <a:ext uri="{FF2B5EF4-FFF2-40B4-BE49-F238E27FC236}">
                <a16:creationId xmlns:a16="http://schemas.microsoft.com/office/drawing/2014/main" id="{580BDD22-F67E-FC46-89B1-9448E5881E87}"/>
              </a:ext>
            </a:extLst>
          </p:cNvPr>
          <p:cNvPicPr>
            <a:picLocks noChangeAspect="1"/>
          </p:cNvPicPr>
          <p:nvPr/>
        </p:nvPicPr>
        <p:blipFill rotWithShape="1">
          <a:blip r:embed="rId3">
            <a:alphaModFix amt="75000"/>
            <a:extLst>
              <a:ext uri="{28A0092B-C50C-407E-A947-70E740481C1C}">
                <a14:useLocalDpi xmlns:a14="http://schemas.microsoft.com/office/drawing/2010/main"/>
              </a:ext>
            </a:extLst>
          </a:blip>
          <a:srcRect/>
          <a:stretch/>
        </p:blipFill>
        <p:spPr>
          <a:xfrm>
            <a:off x="6619833" y="224021"/>
            <a:ext cx="5568992" cy="6400800"/>
          </a:xfrm>
          <a:prstGeom prst="rect">
            <a:avLst/>
          </a:prstGeom>
        </p:spPr>
      </p:pic>
      <p:pic>
        <p:nvPicPr>
          <p:cNvPr id="45" name="Image" descr="Image">
            <a:extLst>
              <a:ext uri="{FF2B5EF4-FFF2-40B4-BE49-F238E27FC236}">
                <a16:creationId xmlns:a16="http://schemas.microsoft.com/office/drawing/2014/main" id="{7EEC3443-C5D0-2A49-BFDE-54043CD398B4}"/>
              </a:ext>
            </a:extLst>
          </p:cNvPr>
          <p:cNvPicPr>
            <a:picLocks noChangeAspect="1"/>
          </p:cNvPicPr>
          <p:nvPr/>
        </p:nvPicPr>
        <p:blipFill>
          <a:blip r:embed="rId4" cstate="screen">
            <a:alphaModFix amt="57884"/>
            <a:extLst>
              <a:ext uri="{28A0092B-C50C-407E-A947-70E740481C1C}">
                <a14:useLocalDpi xmlns:a14="http://schemas.microsoft.com/office/drawing/2010/main"/>
              </a:ext>
            </a:extLst>
          </a:blip>
          <a:srcRect/>
          <a:stretch>
            <a:fillRect/>
          </a:stretch>
        </p:blipFill>
        <p:spPr>
          <a:xfrm rot="16200000" flipH="1">
            <a:off x="7178035" y="4844664"/>
            <a:ext cx="1209696" cy="2316756"/>
          </a:xfrm>
          <a:prstGeom prst="rect">
            <a:avLst/>
          </a:prstGeom>
          <a:ln w="12700">
            <a:miter lim="400000"/>
          </a:ln>
        </p:spPr>
      </p:pic>
      <p:pic>
        <p:nvPicPr>
          <p:cNvPr id="46" name="Image" descr="Image">
            <a:extLst>
              <a:ext uri="{FF2B5EF4-FFF2-40B4-BE49-F238E27FC236}">
                <a16:creationId xmlns:a16="http://schemas.microsoft.com/office/drawing/2014/main" id="{EEB7135E-9CEE-914A-9DDE-0302700690FA}"/>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6885064" y="3798326"/>
            <a:ext cx="725949" cy="1382417"/>
          </a:xfrm>
          <a:prstGeom prst="rect">
            <a:avLst/>
          </a:prstGeom>
          <a:ln w="12700">
            <a:miter lim="400000"/>
          </a:ln>
        </p:spPr>
      </p:pic>
      <p:pic>
        <p:nvPicPr>
          <p:cNvPr id="47" name="Image" descr="Image">
            <a:extLst>
              <a:ext uri="{FF2B5EF4-FFF2-40B4-BE49-F238E27FC236}">
                <a16:creationId xmlns:a16="http://schemas.microsoft.com/office/drawing/2014/main" id="{9387F3A1-7DFB-F540-A1EF-20B8F9618379}"/>
              </a:ext>
            </a:extLst>
          </p:cNvPr>
          <p:cNvPicPr>
            <a:picLocks noChangeAspect="1"/>
          </p:cNvPicPr>
          <p:nvPr/>
        </p:nvPicPr>
        <p:blipFill>
          <a:blip r:embed="rId4" cstate="screen">
            <a:alphaModFix amt="57884"/>
            <a:extLst>
              <a:ext uri="{28A0092B-C50C-407E-A947-70E740481C1C}">
                <a14:useLocalDpi xmlns:a14="http://schemas.microsoft.com/office/drawing/2010/main"/>
              </a:ext>
            </a:extLst>
          </a:blip>
          <a:srcRect/>
          <a:stretch>
            <a:fillRect/>
          </a:stretch>
        </p:blipFill>
        <p:spPr>
          <a:xfrm flipH="1">
            <a:off x="6631808" y="1844689"/>
            <a:ext cx="1209696" cy="2316756"/>
          </a:xfrm>
          <a:prstGeom prst="rect">
            <a:avLst/>
          </a:prstGeom>
          <a:ln w="12700">
            <a:miter lim="400000"/>
          </a:ln>
        </p:spPr>
      </p:pic>
      <p:pic>
        <p:nvPicPr>
          <p:cNvPr id="48" name="Image" descr="Image">
            <a:extLst>
              <a:ext uri="{FF2B5EF4-FFF2-40B4-BE49-F238E27FC236}">
                <a16:creationId xmlns:a16="http://schemas.microsoft.com/office/drawing/2014/main" id="{A2069835-EDCE-3A46-B7E0-7077A25834A2}"/>
              </a:ext>
            </a:extLst>
          </p:cNvPr>
          <p:cNvPicPr>
            <a:picLocks noChangeAspect="1"/>
          </p:cNvPicPr>
          <p:nvPr/>
        </p:nvPicPr>
        <p:blipFill>
          <a:blip r:embed="rId6" cstate="screen">
            <a:alphaModFix amt="57884"/>
            <a:extLst>
              <a:ext uri="{28A0092B-C50C-407E-A947-70E740481C1C}">
                <a14:useLocalDpi xmlns:a14="http://schemas.microsoft.com/office/drawing/2010/main"/>
              </a:ext>
            </a:extLst>
          </a:blip>
          <a:srcRect/>
          <a:stretch>
            <a:fillRect/>
          </a:stretch>
        </p:blipFill>
        <p:spPr>
          <a:xfrm>
            <a:off x="9275882" y="1559201"/>
            <a:ext cx="1750874" cy="736165"/>
          </a:xfrm>
          <a:prstGeom prst="rect">
            <a:avLst/>
          </a:prstGeom>
          <a:ln w="12700">
            <a:miter lim="400000"/>
          </a:ln>
        </p:spPr>
      </p:pic>
      <p:pic>
        <p:nvPicPr>
          <p:cNvPr id="49" name="Image" descr="Image">
            <a:extLst>
              <a:ext uri="{FF2B5EF4-FFF2-40B4-BE49-F238E27FC236}">
                <a16:creationId xmlns:a16="http://schemas.microsoft.com/office/drawing/2014/main" id="{9CC6788B-C8F6-E548-94A0-41A2F0B0E75F}"/>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9527464" y="-169423"/>
            <a:ext cx="725949" cy="1382417"/>
          </a:xfrm>
          <a:prstGeom prst="rect">
            <a:avLst/>
          </a:prstGeom>
          <a:ln w="12700">
            <a:miter lim="400000"/>
          </a:ln>
        </p:spPr>
      </p:pic>
      <p:pic>
        <p:nvPicPr>
          <p:cNvPr id="50" name="Image" descr="Image">
            <a:extLst>
              <a:ext uri="{FF2B5EF4-FFF2-40B4-BE49-F238E27FC236}">
                <a16:creationId xmlns:a16="http://schemas.microsoft.com/office/drawing/2014/main" id="{07E95E59-2DB5-D440-9BC2-82DB09B14A28}"/>
              </a:ext>
            </a:extLst>
          </p:cNvPr>
          <p:cNvPicPr>
            <a:picLocks noChangeAspect="1"/>
          </p:cNvPicPr>
          <p:nvPr/>
        </p:nvPicPr>
        <p:blipFill rotWithShape="1">
          <a:blip r:embed="rId7" cstate="screen">
            <a:alphaModFix amt="57884"/>
            <a:extLst>
              <a:ext uri="{28A0092B-C50C-407E-A947-70E740481C1C}">
                <a14:useLocalDpi xmlns:a14="http://schemas.microsoft.com/office/drawing/2010/main"/>
              </a:ext>
            </a:extLst>
          </a:blip>
          <a:srcRect/>
          <a:stretch/>
        </p:blipFill>
        <p:spPr>
          <a:xfrm rot="5400000" flipH="1">
            <a:off x="11221173" y="746412"/>
            <a:ext cx="1209696" cy="725607"/>
          </a:xfrm>
          <a:prstGeom prst="rect">
            <a:avLst/>
          </a:prstGeom>
          <a:ln w="12700">
            <a:miter lim="400000"/>
          </a:ln>
        </p:spPr>
      </p:pic>
      <p:pic>
        <p:nvPicPr>
          <p:cNvPr id="52" name="Image" descr="Image">
            <a:extLst>
              <a:ext uri="{FF2B5EF4-FFF2-40B4-BE49-F238E27FC236}">
                <a16:creationId xmlns:a16="http://schemas.microsoft.com/office/drawing/2014/main" id="{FE5A5A41-837C-3C4A-9F57-4FD95BB896A1}"/>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10333864" y="4871126"/>
            <a:ext cx="725949" cy="1382417"/>
          </a:xfrm>
          <a:prstGeom prst="rect">
            <a:avLst/>
          </a:prstGeom>
          <a:ln w="12700">
            <a:miter lim="400000"/>
          </a:ln>
        </p:spPr>
      </p:pic>
      <p:pic>
        <p:nvPicPr>
          <p:cNvPr id="53" name="Image" descr="Image">
            <a:extLst>
              <a:ext uri="{FF2B5EF4-FFF2-40B4-BE49-F238E27FC236}">
                <a16:creationId xmlns:a16="http://schemas.microsoft.com/office/drawing/2014/main" id="{905EB4A5-2E4E-E346-A17E-8C65B17F5EB2}"/>
              </a:ext>
            </a:extLst>
          </p:cNvPr>
          <p:cNvPicPr>
            <a:picLocks noChangeAspect="1"/>
          </p:cNvPicPr>
          <p:nvPr/>
        </p:nvPicPr>
        <p:blipFill>
          <a:blip r:embed="rId4" cstate="screen">
            <a:alphaModFix amt="57884"/>
            <a:extLst>
              <a:ext uri="{28A0092B-C50C-407E-A947-70E740481C1C}">
                <a14:useLocalDpi xmlns:a14="http://schemas.microsoft.com/office/drawing/2010/main"/>
              </a:ext>
            </a:extLst>
          </a:blip>
          <a:srcRect/>
          <a:stretch>
            <a:fillRect/>
          </a:stretch>
        </p:blipFill>
        <p:spPr>
          <a:xfrm rot="10800000" flipH="1">
            <a:off x="10987428" y="2163017"/>
            <a:ext cx="1209696" cy="2316756"/>
          </a:xfrm>
          <a:prstGeom prst="rect">
            <a:avLst/>
          </a:prstGeom>
          <a:ln w="12700">
            <a:miter lim="400000"/>
          </a:ln>
        </p:spPr>
      </p:pic>
      <p:pic>
        <p:nvPicPr>
          <p:cNvPr id="54" name="Image" descr="Image">
            <a:extLst>
              <a:ext uri="{FF2B5EF4-FFF2-40B4-BE49-F238E27FC236}">
                <a16:creationId xmlns:a16="http://schemas.microsoft.com/office/drawing/2014/main" id="{A7D9B69C-5215-8C45-A45A-BA882374C55C}"/>
              </a:ext>
            </a:extLst>
          </p:cNvPr>
          <p:cNvPicPr>
            <a:picLocks noChangeAspect="1"/>
          </p:cNvPicPr>
          <p:nvPr/>
        </p:nvPicPr>
        <p:blipFill rotWithShape="1">
          <a:blip r:embed="rId8" cstate="screen">
            <a:alphaModFix amt="57884"/>
            <a:extLst>
              <a:ext uri="{28A0092B-C50C-407E-A947-70E740481C1C}">
                <a14:useLocalDpi xmlns:a14="http://schemas.microsoft.com/office/drawing/2010/main"/>
              </a:ext>
            </a:extLst>
          </a:blip>
          <a:srcRect/>
          <a:stretch/>
        </p:blipFill>
        <p:spPr>
          <a:xfrm rot="5400000">
            <a:off x="6475268" y="205078"/>
            <a:ext cx="1146318" cy="736165"/>
          </a:xfrm>
          <a:prstGeom prst="rect">
            <a:avLst/>
          </a:prstGeom>
          <a:ln w="12700">
            <a:miter lim="400000"/>
          </a:ln>
        </p:spPr>
      </p:pic>
      <p:pic>
        <p:nvPicPr>
          <p:cNvPr id="55" name="Image" descr="Image">
            <a:extLst>
              <a:ext uri="{FF2B5EF4-FFF2-40B4-BE49-F238E27FC236}">
                <a16:creationId xmlns:a16="http://schemas.microsoft.com/office/drawing/2014/main" id="{1172B00E-94A7-E44C-AEA9-AC1963F81C8C}"/>
              </a:ext>
            </a:extLst>
          </p:cNvPr>
          <p:cNvPicPr>
            <a:picLocks noChangeAspect="1"/>
          </p:cNvPicPr>
          <p:nvPr/>
        </p:nvPicPr>
        <p:blipFill rotWithShape="1">
          <a:blip r:embed="rId9" cstate="screen">
            <a:alphaModFix amt="57884"/>
            <a:extLst>
              <a:ext uri="{28A0092B-C50C-407E-A947-70E740481C1C}">
                <a14:useLocalDpi xmlns:a14="http://schemas.microsoft.com/office/drawing/2010/main"/>
              </a:ext>
            </a:extLst>
          </a:blip>
          <a:srcRect/>
          <a:stretch/>
        </p:blipFill>
        <p:spPr>
          <a:xfrm>
            <a:off x="11404994" y="6084332"/>
            <a:ext cx="783831" cy="736165"/>
          </a:xfrm>
          <a:prstGeom prst="rect">
            <a:avLst/>
          </a:prstGeom>
          <a:ln w="12700">
            <a:miter lim="400000"/>
          </a:ln>
        </p:spPr>
      </p:pic>
      <p:pic>
        <p:nvPicPr>
          <p:cNvPr id="56" name="Picture 55">
            <a:extLst>
              <a:ext uri="{FF2B5EF4-FFF2-40B4-BE49-F238E27FC236}">
                <a16:creationId xmlns:a16="http://schemas.microsoft.com/office/drawing/2014/main" id="{11FDB922-D139-3947-AAA6-C695DDA7DD2B}"/>
              </a:ext>
            </a:extLst>
          </p:cNvPr>
          <p:cNvPicPr>
            <a:picLocks noChangeAspect="1"/>
          </p:cNvPicPr>
          <p:nvPr/>
        </p:nvPicPr>
        <p:blipFill>
          <a:blip r:embed="rId10"/>
          <a:stretch>
            <a:fillRect/>
          </a:stretch>
        </p:blipFill>
        <p:spPr>
          <a:xfrm>
            <a:off x="193690" y="1826746"/>
            <a:ext cx="3662465" cy="702499"/>
          </a:xfrm>
          <a:prstGeom prst="rect">
            <a:avLst/>
          </a:prstGeom>
        </p:spPr>
      </p:pic>
      <p:sp>
        <p:nvSpPr>
          <p:cNvPr id="11" name="Text Placeholder 10">
            <a:extLst>
              <a:ext uri="{FF2B5EF4-FFF2-40B4-BE49-F238E27FC236}">
                <a16:creationId xmlns:a16="http://schemas.microsoft.com/office/drawing/2014/main" id="{A48F8624-B4C2-4CE0-9BEF-FCEE6F7056EE}"/>
              </a:ext>
            </a:extLst>
          </p:cNvPr>
          <p:cNvSpPr>
            <a:spLocks noGrp="1"/>
          </p:cNvSpPr>
          <p:nvPr>
            <p:ph type="body" sz="quarter" idx="13"/>
          </p:nvPr>
        </p:nvSpPr>
        <p:spPr/>
        <p:txBody>
          <a:bodyPr/>
          <a:lstStyle/>
          <a:p>
            <a:pPr>
              <a:defRPr sz="700" b="1">
                <a:solidFill>
                  <a:srgbClr val="E6552F"/>
                </a:solidFill>
                <a:latin typeface="Arial"/>
                <a:ea typeface="Arial"/>
                <a:cs typeface="Arial"/>
                <a:sym typeface="Arial"/>
              </a:defRPr>
            </a:pPr>
            <a:r>
              <a:rPr lang="en-US" dirty="0">
                <a:solidFill>
                  <a:schemeClr val="accent1"/>
                </a:solidFill>
              </a:rPr>
              <a:t>FORWARD III </a:t>
            </a:r>
            <a:r>
              <a:rPr lang="en-US" dirty="0">
                <a:solidFill>
                  <a:srgbClr val="000000"/>
                </a:solidFill>
              </a:rPr>
              <a:t>| October 15th - 16th | Bellagio | Las Vegas</a:t>
            </a:r>
          </a:p>
        </p:txBody>
      </p:sp>
      <p:sp>
        <p:nvSpPr>
          <p:cNvPr id="9" name="Title 8">
            <a:extLst>
              <a:ext uri="{FF2B5EF4-FFF2-40B4-BE49-F238E27FC236}">
                <a16:creationId xmlns:a16="http://schemas.microsoft.com/office/drawing/2014/main" id="{D7682EB3-15AB-4C35-8266-407198ED6902}"/>
              </a:ext>
            </a:extLst>
          </p:cNvPr>
          <p:cNvSpPr>
            <a:spLocks noGrp="1"/>
          </p:cNvSpPr>
          <p:nvPr>
            <p:ph type="ctrTitle"/>
          </p:nvPr>
        </p:nvSpPr>
        <p:spPr>
          <a:xfrm>
            <a:off x="382972" y="1371602"/>
            <a:ext cx="5182879" cy="1902908"/>
          </a:xfrm>
        </p:spPr>
        <p:txBody>
          <a:bodyPr/>
          <a:lstStyle/>
          <a:p>
            <a:r>
              <a:rPr lang="en-US" dirty="0"/>
              <a:t>Overview </a:t>
            </a:r>
          </a:p>
        </p:txBody>
      </p:sp>
      <p:sp>
        <p:nvSpPr>
          <p:cNvPr id="10" name="Subtitle 9">
            <a:extLst>
              <a:ext uri="{FF2B5EF4-FFF2-40B4-BE49-F238E27FC236}">
                <a16:creationId xmlns:a16="http://schemas.microsoft.com/office/drawing/2014/main" id="{FA5D363A-81B0-420A-9099-D5C859F7DDAE}"/>
              </a:ext>
            </a:extLst>
          </p:cNvPr>
          <p:cNvSpPr>
            <a:spLocks noGrp="1"/>
          </p:cNvSpPr>
          <p:nvPr>
            <p:ph type="subTitle" idx="1"/>
          </p:nvPr>
        </p:nvSpPr>
        <p:spPr/>
        <p:txBody>
          <a:bodyPr>
            <a:noAutofit/>
          </a:bodyPr>
          <a:lstStyle/>
          <a:p>
            <a:pPr>
              <a:defRPr sz="2000" b="0" spc="-100"/>
            </a:pPr>
            <a:r>
              <a:rPr lang="en-US" sz="1600" spc="0" dirty="0">
                <a:solidFill>
                  <a:schemeClr val="tx1"/>
                </a:solidFill>
                <a:latin typeface="Arial" panose="020B0604020202020204" pitchFamily="34" charset="0"/>
                <a:cs typeface="Arial" panose="020B0604020202020204" pitchFamily="34" charset="0"/>
              </a:rPr>
              <a:t>July 24, 2019</a:t>
            </a:r>
            <a:endParaRPr lang="en-US" sz="2000" spc="0" dirty="0">
              <a:solidFill>
                <a:schemeClr val="tx1"/>
              </a:solidFill>
              <a:latin typeface="Arial" panose="020B0604020202020204" pitchFamily="34" charset="0"/>
              <a:cs typeface="Arial" panose="020B0604020202020204" pitchFamily="34" charset="0"/>
            </a:endParaRPr>
          </a:p>
          <a:p>
            <a:pPr>
              <a:defRPr sz="2000" b="0" spc="-100"/>
            </a:pPr>
            <a:r>
              <a:rPr lang="en-US" sz="1600" spc="0" dirty="0">
                <a:solidFill>
                  <a:schemeClr val="tx1"/>
                </a:solidFill>
                <a:latin typeface="Arial" panose="020B0604020202020204" pitchFamily="34" charset="0"/>
                <a:cs typeface="Arial" panose="020B0604020202020204" pitchFamily="34" charset="0"/>
              </a:rPr>
              <a:t>Mary </a:t>
            </a:r>
            <a:r>
              <a:rPr lang="en-US" sz="1600" spc="0" dirty="0" err="1">
                <a:solidFill>
                  <a:schemeClr val="tx1"/>
                </a:solidFill>
                <a:latin typeface="Arial" panose="020B0604020202020204" pitchFamily="34" charset="0"/>
                <a:cs typeface="Arial" panose="020B0604020202020204" pitchFamily="34" charset="0"/>
              </a:rPr>
              <a:t>Tetlow</a:t>
            </a:r>
            <a:endParaRPr lang="en-US" sz="1600" spc="0" dirty="0">
              <a:solidFill>
                <a:schemeClr val="tx1"/>
              </a:solidFill>
              <a:latin typeface="Arial" panose="020B0604020202020204" pitchFamily="34" charset="0"/>
              <a:cs typeface="Arial" panose="020B0604020202020204" pitchFamily="34" charset="0"/>
            </a:endParaRPr>
          </a:p>
        </p:txBody>
      </p:sp>
      <p:sp>
        <p:nvSpPr>
          <p:cNvPr id="26" name="Graphic 16">
            <a:extLst>
              <a:ext uri="{FF2B5EF4-FFF2-40B4-BE49-F238E27FC236}">
                <a16:creationId xmlns:a16="http://schemas.microsoft.com/office/drawing/2014/main" id="{2E18EFC0-F555-264D-9A71-49AE7AAD044A}"/>
              </a:ext>
            </a:extLst>
          </p:cNvPr>
          <p:cNvSpPr>
            <a:spLocks noChangeAspect="1"/>
          </p:cNvSpPr>
          <p:nvPr/>
        </p:nvSpPr>
        <p:spPr>
          <a:xfrm>
            <a:off x="379411" y="6034424"/>
            <a:ext cx="1548497"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FBC8331F-FF1C-6640-A7E8-C2D9DA5D2480}"/>
              </a:ext>
            </a:extLst>
          </p:cNvPr>
          <p:cNvSpPr txBox="1"/>
          <p:nvPr/>
        </p:nvSpPr>
        <p:spPr>
          <a:xfrm>
            <a:off x="7129220" y="-1689315"/>
            <a:ext cx="0" cy="0"/>
          </a:xfrm>
          <a:prstGeom prst="rect">
            <a:avLst/>
          </a:prstGeom>
          <a:noFill/>
        </p:spPr>
        <p:txBody>
          <a:bodyPr wrap="none" lIns="0" tIns="0" rIns="0" bIns="0" rtlCol="0">
            <a:noAutofit/>
          </a:bodyPr>
          <a:lstStyle/>
          <a:p>
            <a:endParaRPr lang="en-US" sz="1400" dirty="0" err="1">
              <a:latin typeface="Arial"/>
              <a:cs typeface="Arial"/>
            </a:endParaRPr>
          </a:p>
        </p:txBody>
      </p:sp>
      <p:sp>
        <p:nvSpPr>
          <p:cNvPr id="34" name="TextBox 33">
            <a:extLst>
              <a:ext uri="{FF2B5EF4-FFF2-40B4-BE49-F238E27FC236}">
                <a16:creationId xmlns:a16="http://schemas.microsoft.com/office/drawing/2014/main" id="{5348D771-A210-7344-A9B9-35AB12EDF8F5}"/>
              </a:ext>
            </a:extLst>
          </p:cNvPr>
          <p:cNvSpPr txBox="1"/>
          <p:nvPr/>
        </p:nvSpPr>
        <p:spPr>
          <a:xfrm>
            <a:off x="16459200" y="1053885"/>
            <a:ext cx="0" cy="0"/>
          </a:xfrm>
          <a:prstGeom prst="rect">
            <a:avLst/>
          </a:prstGeom>
          <a:noFill/>
        </p:spPr>
        <p:txBody>
          <a:bodyPr wrap="none" lIns="0" tIns="0" rIns="0" bIns="0" rtlCol="0">
            <a:noAutofit/>
          </a:bodyPr>
          <a:lstStyle/>
          <a:p>
            <a:endParaRPr lang="en-US" sz="1400" dirty="0" err="1">
              <a:latin typeface="Arial"/>
              <a:cs typeface="Arial"/>
            </a:endParaRPr>
          </a:p>
        </p:txBody>
      </p:sp>
    </p:spTree>
    <p:extLst>
      <p:ext uri="{BB962C8B-B14F-4D97-AF65-F5344CB8AC3E}">
        <p14:creationId xmlns:p14="http://schemas.microsoft.com/office/powerpoint/2010/main" val="410224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31A96483-BDCA-0B4B-A0C2-9F345693195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49117" y="0"/>
            <a:ext cx="3449868" cy="6858000"/>
          </a:xfrm>
          <a:prstGeom prst="rect">
            <a:avLst/>
          </a:prstGeom>
        </p:spPr>
      </p:pic>
      <p:sp>
        <p:nvSpPr>
          <p:cNvPr id="11" name="Text Placeholder 10">
            <a:extLst>
              <a:ext uri="{FF2B5EF4-FFF2-40B4-BE49-F238E27FC236}">
                <a16:creationId xmlns:a16="http://schemas.microsoft.com/office/drawing/2014/main" id="{A48F8624-B4C2-4CE0-9BEF-FCEE6F7056EE}"/>
              </a:ext>
            </a:extLst>
          </p:cNvPr>
          <p:cNvSpPr>
            <a:spLocks noGrp="1"/>
          </p:cNvSpPr>
          <p:nvPr>
            <p:ph type="body" sz="quarter" idx="13"/>
          </p:nvPr>
        </p:nvSpPr>
        <p:spPr/>
        <p:txBody>
          <a:bodyPr/>
          <a:lstStyle/>
          <a:p>
            <a:pPr>
              <a:defRPr sz="700" b="1">
                <a:solidFill>
                  <a:srgbClr val="E6552F"/>
                </a:solidFill>
                <a:latin typeface="Arial"/>
                <a:ea typeface="Arial"/>
                <a:cs typeface="Arial"/>
                <a:sym typeface="Arial"/>
              </a:defRPr>
            </a:pPr>
            <a:r>
              <a:rPr lang="en-US" dirty="0">
                <a:solidFill>
                  <a:schemeClr val="accent1"/>
                </a:solidFill>
              </a:rPr>
              <a:t>FORWARD III </a:t>
            </a:r>
            <a:r>
              <a:rPr lang="en-US" dirty="0">
                <a:solidFill>
                  <a:srgbClr val="000000"/>
                </a:solidFill>
              </a:rPr>
              <a:t>| October 15th - 16th | Bellagio | Las Vegas</a:t>
            </a:r>
          </a:p>
        </p:txBody>
      </p:sp>
      <p:sp>
        <p:nvSpPr>
          <p:cNvPr id="9" name="Title 8">
            <a:extLst>
              <a:ext uri="{FF2B5EF4-FFF2-40B4-BE49-F238E27FC236}">
                <a16:creationId xmlns:a16="http://schemas.microsoft.com/office/drawing/2014/main" id="{D7682EB3-15AB-4C35-8266-407198ED6902}"/>
              </a:ext>
            </a:extLst>
          </p:cNvPr>
          <p:cNvSpPr>
            <a:spLocks noGrp="1"/>
          </p:cNvSpPr>
          <p:nvPr>
            <p:ph type="ctrTitle"/>
          </p:nvPr>
        </p:nvSpPr>
        <p:spPr>
          <a:xfrm>
            <a:off x="382972" y="982026"/>
            <a:ext cx="7832476" cy="2157916"/>
          </a:xfrm>
        </p:spPr>
        <p:txBody>
          <a:bodyPr anchor="t"/>
          <a:lstStyle/>
          <a:p>
            <a:r>
              <a:rPr lang="en-US" sz="4000" dirty="0">
                <a:solidFill>
                  <a:schemeClr val="tx1"/>
                </a:solidFill>
              </a:rPr>
              <a:t>Forward:</a:t>
            </a:r>
            <a:br>
              <a:rPr lang="en-US" sz="4000" dirty="0">
                <a:solidFill>
                  <a:schemeClr val="tx1"/>
                </a:solidFill>
              </a:rPr>
            </a:br>
            <a:r>
              <a:rPr lang="en-US" sz="4000" b="0" dirty="0">
                <a:solidFill>
                  <a:schemeClr val="tx1"/>
                </a:solidFill>
              </a:rPr>
              <a:t>Our Story, Our Ambition</a:t>
            </a:r>
          </a:p>
        </p:txBody>
      </p:sp>
      <p:sp>
        <p:nvSpPr>
          <p:cNvPr id="10" name="Subtitle 9">
            <a:extLst>
              <a:ext uri="{FF2B5EF4-FFF2-40B4-BE49-F238E27FC236}">
                <a16:creationId xmlns:a16="http://schemas.microsoft.com/office/drawing/2014/main" id="{FA5D363A-81B0-420A-9099-D5C859F7DDAE}"/>
              </a:ext>
            </a:extLst>
          </p:cNvPr>
          <p:cNvSpPr>
            <a:spLocks noGrp="1"/>
          </p:cNvSpPr>
          <p:nvPr>
            <p:ph type="subTitle" idx="1"/>
          </p:nvPr>
        </p:nvSpPr>
        <p:spPr>
          <a:xfrm>
            <a:off x="382972" y="2278088"/>
            <a:ext cx="7538018" cy="3545358"/>
          </a:xfrm>
        </p:spPr>
        <p:txBody>
          <a:bodyPr>
            <a:noAutofit/>
          </a:bodyPr>
          <a:lstStyle/>
          <a:p>
            <a:pPr>
              <a:lnSpc>
                <a:spcPct val="110000"/>
              </a:lnSpc>
            </a:pPr>
            <a:r>
              <a:rPr lang="en-US" sz="1200" dirty="0">
                <a:solidFill>
                  <a:schemeClr val="tx1"/>
                </a:solidFill>
              </a:rPr>
              <a:t>We have a tribe.</a:t>
            </a:r>
          </a:p>
          <a:p>
            <a:pPr>
              <a:lnSpc>
                <a:spcPct val="110000"/>
              </a:lnSpc>
            </a:pPr>
            <a:r>
              <a:rPr lang="en-US" sz="1200" b="0" dirty="0">
                <a:solidFill>
                  <a:schemeClr val="tx1"/>
                </a:solidFill>
              </a:rPr>
              <a:t>Our tribe comprises a global group of RPA adopters, evangelists, explorers, prospectors, and </a:t>
            </a:r>
            <a:r>
              <a:rPr lang="en-US" sz="1200" b="0" dirty="0" err="1">
                <a:solidFill>
                  <a:schemeClr val="tx1"/>
                </a:solidFill>
              </a:rPr>
              <a:t>intrepids</a:t>
            </a:r>
            <a:r>
              <a:rPr lang="en-US" sz="1200" b="0" dirty="0">
                <a:solidFill>
                  <a:schemeClr val="tx1"/>
                </a:solidFill>
              </a:rPr>
              <a:t> across the spectrum. It includes those who are inspired by the promise and practice of automation first–and those who seek that inspiration. Those who have achieved amazing things using </a:t>
            </a:r>
            <a:r>
              <a:rPr lang="en-US" sz="1200" b="0" dirty="0" err="1">
                <a:solidFill>
                  <a:schemeClr val="tx1"/>
                </a:solidFill>
              </a:rPr>
              <a:t>UiPath</a:t>
            </a:r>
            <a:r>
              <a:rPr lang="en-US" sz="1200" b="0" dirty="0">
                <a:solidFill>
                  <a:schemeClr val="tx1"/>
                </a:solidFill>
              </a:rPr>
              <a:t> technology–and those still searching for a pathway. </a:t>
            </a:r>
          </a:p>
          <a:p>
            <a:pPr>
              <a:lnSpc>
                <a:spcPct val="110000"/>
              </a:lnSpc>
            </a:pPr>
            <a:r>
              <a:rPr lang="en-US" sz="1200" dirty="0">
                <a:solidFill>
                  <a:schemeClr val="tx1"/>
                </a:solidFill>
              </a:rPr>
              <a:t>FORWARD gathers our tribe together each year, allowing us to deepen connections, strengthen purpose, explore and learn, and draw audacious inspiration from each other. </a:t>
            </a:r>
          </a:p>
          <a:p>
            <a:pPr>
              <a:lnSpc>
                <a:spcPct val="110000"/>
              </a:lnSpc>
            </a:pPr>
            <a:r>
              <a:rPr lang="en-US" sz="1200" dirty="0">
                <a:solidFill>
                  <a:schemeClr val="tx1"/>
                </a:solidFill>
              </a:rPr>
              <a:t>Like Cannes or Sundance in entertainment, or Davos in world affairs and industry, FORWARD serves as a center of gravity in the RPA world – a widely anticipated annual event supporting and celebrating the visionaries and groundbreakers who are moving the 4</a:t>
            </a:r>
            <a:r>
              <a:rPr lang="en-US" sz="1200" baseline="30000" dirty="0">
                <a:solidFill>
                  <a:schemeClr val="tx1"/>
                </a:solidFill>
              </a:rPr>
              <a:t>th</a:t>
            </a:r>
            <a:r>
              <a:rPr lang="en-US" sz="1200" dirty="0">
                <a:solidFill>
                  <a:schemeClr val="tx1"/>
                </a:solidFill>
              </a:rPr>
              <a:t> Industrial Revolution forward. </a:t>
            </a:r>
            <a:r>
              <a:rPr lang="en-US" sz="1200" b="0" dirty="0">
                <a:solidFill>
                  <a:schemeClr val="tx1"/>
                </a:solidFill>
              </a:rPr>
              <a:t>It’s where we acknowledge the most fulfilling journeys and the most profound triumphs in the RPA universe, and unveil the most important new discoveries, inventions, trends, and news. It’s a safe space to ask questions, gain knowledge, and perceive new possibilities.</a:t>
            </a:r>
          </a:p>
          <a:p>
            <a:pPr>
              <a:lnSpc>
                <a:spcPct val="110000"/>
              </a:lnSpc>
            </a:pPr>
            <a:r>
              <a:rPr lang="en-US" sz="1200" dirty="0">
                <a:solidFill>
                  <a:schemeClr val="tx1"/>
                </a:solidFill>
              </a:rPr>
              <a:t>Of importance, FORWARD is not about </a:t>
            </a:r>
            <a:r>
              <a:rPr lang="en-US" sz="1200" dirty="0" err="1">
                <a:solidFill>
                  <a:schemeClr val="tx1"/>
                </a:solidFill>
              </a:rPr>
              <a:t>UiPath</a:t>
            </a:r>
            <a:r>
              <a:rPr lang="en-US" sz="1200" dirty="0">
                <a:solidFill>
                  <a:schemeClr val="tx1"/>
                </a:solidFill>
              </a:rPr>
              <a:t>. </a:t>
            </a:r>
            <a:r>
              <a:rPr lang="en-US" sz="1200" b="0" dirty="0">
                <a:solidFill>
                  <a:schemeClr val="tx1"/>
                </a:solidFill>
              </a:rPr>
              <a:t>It’s about what </a:t>
            </a:r>
            <a:r>
              <a:rPr lang="en-US" sz="1200" b="0" dirty="0" err="1">
                <a:solidFill>
                  <a:schemeClr val="tx1"/>
                </a:solidFill>
              </a:rPr>
              <a:t>UiPath</a:t>
            </a:r>
            <a:r>
              <a:rPr lang="en-US" sz="1200" b="0" dirty="0">
                <a:solidFill>
                  <a:schemeClr val="tx1"/>
                </a:solidFill>
              </a:rPr>
              <a:t> enables our tribe to do. It’s how we make people impatient to forge their path to the future, using our technology to change work in meaningful, inspiring, and surprising ways. It’s about how we enable them to </a:t>
            </a:r>
            <a:r>
              <a:rPr lang="en-US" sz="1200" dirty="0">
                <a:solidFill>
                  <a:schemeClr val="tx1"/>
                </a:solidFill>
              </a:rPr>
              <a:t>Reboot Work.</a:t>
            </a:r>
          </a:p>
        </p:txBody>
      </p:sp>
      <p:sp>
        <p:nvSpPr>
          <p:cNvPr id="2" name="TextBox 1">
            <a:extLst>
              <a:ext uri="{FF2B5EF4-FFF2-40B4-BE49-F238E27FC236}">
                <a16:creationId xmlns:a16="http://schemas.microsoft.com/office/drawing/2014/main" id="{16BEB182-90CD-6444-808B-ADA2B9EBAC1F}"/>
              </a:ext>
            </a:extLst>
          </p:cNvPr>
          <p:cNvSpPr txBox="1"/>
          <p:nvPr/>
        </p:nvSpPr>
        <p:spPr>
          <a:xfrm>
            <a:off x="14616545" y="2382982"/>
            <a:ext cx="0" cy="0"/>
          </a:xfrm>
          <a:prstGeom prst="rect">
            <a:avLst/>
          </a:prstGeom>
          <a:noFill/>
        </p:spPr>
        <p:txBody>
          <a:bodyPr wrap="none" lIns="0" tIns="0" rIns="0" bIns="0" rtlCol="0">
            <a:noAutofit/>
          </a:bodyPr>
          <a:lstStyle/>
          <a:p>
            <a:endParaRPr lang="en-US" sz="1400" dirty="0" err="1">
              <a:latin typeface="Arial"/>
              <a:cs typeface="Arial"/>
            </a:endParaRPr>
          </a:p>
        </p:txBody>
      </p:sp>
    </p:spTree>
    <p:extLst>
      <p:ext uri="{BB962C8B-B14F-4D97-AF65-F5344CB8AC3E}">
        <p14:creationId xmlns:p14="http://schemas.microsoft.com/office/powerpoint/2010/main" val="288090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7F870D-8245-AE40-8F21-3C83C7357F7F}"/>
              </a:ext>
            </a:extLst>
          </p:cNvPr>
          <p:cNvPicPr>
            <a:picLocks noChangeAspect="1"/>
          </p:cNvPicPr>
          <p:nvPr/>
        </p:nvPicPr>
        <p:blipFill>
          <a:blip r:embed="rId2"/>
          <a:stretch>
            <a:fillRect/>
          </a:stretch>
        </p:blipFill>
        <p:spPr>
          <a:xfrm>
            <a:off x="182539" y="2808285"/>
            <a:ext cx="5892800" cy="1130300"/>
          </a:xfrm>
          <a:prstGeom prst="rect">
            <a:avLst/>
          </a:prstGeom>
        </p:spPr>
      </p:pic>
      <p:sp>
        <p:nvSpPr>
          <p:cNvPr id="11" name="Text Placeholder 10">
            <a:extLst>
              <a:ext uri="{FF2B5EF4-FFF2-40B4-BE49-F238E27FC236}">
                <a16:creationId xmlns:a16="http://schemas.microsoft.com/office/drawing/2014/main" id="{A48F8624-B4C2-4CE0-9BEF-FCEE6F7056EE}"/>
              </a:ext>
            </a:extLst>
          </p:cNvPr>
          <p:cNvSpPr>
            <a:spLocks noGrp="1"/>
          </p:cNvSpPr>
          <p:nvPr>
            <p:ph type="body" sz="quarter" idx="13"/>
          </p:nvPr>
        </p:nvSpPr>
        <p:spPr/>
        <p:txBody>
          <a:bodyPr/>
          <a:lstStyle/>
          <a:p>
            <a:pPr>
              <a:defRPr sz="700" b="1">
                <a:solidFill>
                  <a:srgbClr val="E6552F"/>
                </a:solidFill>
                <a:latin typeface="Arial"/>
                <a:ea typeface="Arial"/>
                <a:cs typeface="Arial"/>
                <a:sym typeface="Arial"/>
              </a:defRPr>
            </a:pPr>
            <a:r>
              <a:rPr lang="en-US" dirty="0">
                <a:solidFill>
                  <a:schemeClr val="accent1"/>
                </a:solidFill>
              </a:rPr>
              <a:t>FORWARD III </a:t>
            </a:r>
            <a:r>
              <a:rPr lang="en-US" dirty="0">
                <a:solidFill>
                  <a:srgbClr val="000000"/>
                </a:solidFill>
              </a:rPr>
              <a:t>| October 15th - 16th | Bellagio | Las Vegas</a:t>
            </a:r>
          </a:p>
        </p:txBody>
      </p:sp>
      <p:sp>
        <p:nvSpPr>
          <p:cNvPr id="2" name="TextBox 1">
            <a:extLst>
              <a:ext uri="{FF2B5EF4-FFF2-40B4-BE49-F238E27FC236}">
                <a16:creationId xmlns:a16="http://schemas.microsoft.com/office/drawing/2014/main" id="{16BEB182-90CD-6444-808B-ADA2B9EBAC1F}"/>
              </a:ext>
            </a:extLst>
          </p:cNvPr>
          <p:cNvSpPr txBox="1"/>
          <p:nvPr/>
        </p:nvSpPr>
        <p:spPr>
          <a:xfrm>
            <a:off x="14616545" y="2382982"/>
            <a:ext cx="0" cy="0"/>
          </a:xfrm>
          <a:prstGeom prst="rect">
            <a:avLst/>
          </a:prstGeom>
          <a:noFill/>
        </p:spPr>
        <p:txBody>
          <a:bodyPr wrap="non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000000"/>
              </a:solidFill>
              <a:effectLst/>
              <a:uLnTx/>
              <a:uFillTx/>
              <a:latin typeface="Arial"/>
              <a:ea typeface="+mn-ea"/>
              <a:cs typeface="Arial"/>
            </a:endParaRPr>
          </a:p>
        </p:txBody>
      </p:sp>
      <p:pic>
        <p:nvPicPr>
          <p:cNvPr id="22" name="Picture 21">
            <a:extLst>
              <a:ext uri="{FF2B5EF4-FFF2-40B4-BE49-F238E27FC236}">
                <a16:creationId xmlns:a16="http://schemas.microsoft.com/office/drawing/2014/main" id="{22927293-6D53-3440-BB54-451FBB5E3FF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749117" y="0"/>
            <a:ext cx="3449868" cy="6858000"/>
          </a:xfrm>
          <a:prstGeom prst="rect">
            <a:avLst/>
          </a:prstGeom>
        </p:spPr>
      </p:pic>
    </p:spTree>
    <p:extLst>
      <p:ext uri="{BB962C8B-B14F-4D97-AF65-F5344CB8AC3E}">
        <p14:creationId xmlns:p14="http://schemas.microsoft.com/office/powerpoint/2010/main" val="216236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A25266-D35E-8E47-91D3-83BC57B12531}"/>
              </a:ext>
            </a:extLst>
          </p:cNvPr>
          <p:cNvSpPr/>
          <p:nvPr/>
        </p:nvSpPr>
        <p:spPr>
          <a:xfrm>
            <a:off x="1564640" y="0"/>
            <a:ext cx="1062418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2" name="Title 1"/>
          <p:cNvSpPr>
            <a:spLocks noGrp="1"/>
          </p:cNvSpPr>
          <p:nvPr>
            <p:ph type="title"/>
          </p:nvPr>
        </p:nvSpPr>
        <p:spPr>
          <a:xfrm>
            <a:off x="1941525" y="2355029"/>
            <a:ext cx="9866528" cy="916491"/>
          </a:xfrm>
        </p:spPr>
        <p:txBody>
          <a:bodyPr/>
          <a:lstStyle/>
          <a:p>
            <a:r>
              <a:rPr lang="en-US" sz="4000" dirty="0">
                <a:solidFill>
                  <a:schemeClr val="bg1"/>
                </a:solidFill>
              </a:rPr>
              <a:t>Purpose</a:t>
            </a:r>
          </a:p>
        </p:txBody>
      </p:sp>
      <p:sp>
        <p:nvSpPr>
          <p:cNvPr id="22" name="Text Placeholder 21">
            <a:extLst>
              <a:ext uri="{FF2B5EF4-FFF2-40B4-BE49-F238E27FC236}">
                <a16:creationId xmlns:a16="http://schemas.microsoft.com/office/drawing/2014/main" id="{7AA0CF1B-D35E-4F1B-B514-CFF06CC041FB}"/>
              </a:ext>
            </a:extLst>
          </p:cNvPr>
          <p:cNvSpPr>
            <a:spLocks noGrp="1"/>
          </p:cNvSpPr>
          <p:nvPr>
            <p:ph type="body" sz="quarter" idx="13"/>
          </p:nvPr>
        </p:nvSpPr>
        <p:spPr/>
        <p:txBody>
          <a:bodyPr/>
          <a:lstStyle/>
          <a:p>
            <a:pPr>
              <a:defRPr sz="700" b="1">
                <a:solidFill>
                  <a:srgbClr val="E6552F"/>
                </a:solidFill>
                <a:latin typeface="Arial"/>
                <a:ea typeface="Arial"/>
                <a:cs typeface="Arial"/>
                <a:sym typeface="Arial"/>
              </a:defRPr>
            </a:pPr>
            <a:r>
              <a:rPr lang="en-US" dirty="0">
                <a:solidFill>
                  <a:schemeClr val="accent1"/>
                </a:solidFill>
              </a:rPr>
              <a:t>FORWARD III </a:t>
            </a:r>
            <a:r>
              <a:rPr lang="en-US" dirty="0">
                <a:solidFill>
                  <a:srgbClr val="000000"/>
                </a:solidFill>
              </a:rPr>
              <a:t>| October 15th - 16th | Bellagio | Las Vegas</a:t>
            </a:r>
          </a:p>
        </p:txBody>
      </p:sp>
      <p:sp>
        <p:nvSpPr>
          <p:cNvPr id="5" name="Content Placeholder 2">
            <a:extLst>
              <a:ext uri="{FF2B5EF4-FFF2-40B4-BE49-F238E27FC236}">
                <a16:creationId xmlns:a16="http://schemas.microsoft.com/office/drawing/2014/main" id="{476C8FA6-23CB-2F42-8DB4-FE07054E57AC}"/>
              </a:ext>
            </a:extLst>
          </p:cNvPr>
          <p:cNvSpPr txBox="1">
            <a:spLocks/>
          </p:cNvSpPr>
          <p:nvPr/>
        </p:nvSpPr>
        <p:spPr>
          <a:xfrm>
            <a:off x="1941514" y="3177988"/>
            <a:ext cx="9866528" cy="3076761"/>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16051">
              <a:spcBef>
                <a:spcPts val="900"/>
              </a:spcBef>
              <a:defRPr sz="1600"/>
            </a:pPr>
            <a:r>
              <a:rPr lang="en-US" sz="1800" dirty="0">
                <a:solidFill>
                  <a:schemeClr val="bg1"/>
                </a:solidFill>
              </a:rPr>
              <a:t>This is primarily an event to drive </a:t>
            </a:r>
            <a:r>
              <a:rPr lang="en-US" sz="1800" dirty="0" err="1">
                <a:solidFill>
                  <a:schemeClr val="bg1"/>
                </a:solidFill>
              </a:rPr>
              <a:t>UiPath</a:t>
            </a:r>
            <a:r>
              <a:rPr lang="en-US" sz="1800" dirty="0">
                <a:solidFill>
                  <a:schemeClr val="bg1"/>
                </a:solidFill>
              </a:rPr>
              <a:t> footprint expansion in installed base customers. </a:t>
            </a:r>
            <a:br>
              <a:rPr lang="en-US" sz="1800" dirty="0">
                <a:solidFill>
                  <a:schemeClr val="bg1"/>
                </a:solidFill>
              </a:rPr>
            </a:br>
            <a:r>
              <a:rPr lang="en-US" sz="1800" dirty="0">
                <a:solidFill>
                  <a:schemeClr val="bg1"/>
                </a:solidFill>
              </a:rPr>
              <a:t>It’s also a pipeline-accelerating event for current customers and pipeline prospects.</a:t>
            </a:r>
          </a:p>
        </p:txBody>
      </p:sp>
      <p:sp>
        <p:nvSpPr>
          <p:cNvPr id="7" name="TextBox 6">
            <a:extLst>
              <a:ext uri="{FF2B5EF4-FFF2-40B4-BE49-F238E27FC236}">
                <a16:creationId xmlns:a16="http://schemas.microsoft.com/office/drawing/2014/main" id="{D8D884A3-21B0-FE4E-B08F-E46EBFFEECFB}"/>
              </a:ext>
            </a:extLst>
          </p:cNvPr>
          <p:cNvSpPr txBox="1"/>
          <p:nvPr/>
        </p:nvSpPr>
        <p:spPr>
          <a:xfrm>
            <a:off x="623455" y="3435927"/>
            <a:ext cx="0" cy="0"/>
          </a:xfrm>
          <a:prstGeom prst="rect">
            <a:avLst/>
          </a:prstGeom>
          <a:noFill/>
        </p:spPr>
        <p:txBody>
          <a:bodyPr wrap="none" lIns="0" tIns="0" rIns="0" bIns="0" rtlCol="0">
            <a:noAutofit/>
          </a:bodyPr>
          <a:lstStyle/>
          <a:p>
            <a:endParaRPr lang="en-US" sz="1400" dirty="0" err="1">
              <a:latin typeface="Arial"/>
              <a:cs typeface="Arial"/>
            </a:endParaRPr>
          </a:p>
        </p:txBody>
      </p:sp>
    </p:spTree>
    <p:extLst>
      <p:ext uri="{BB962C8B-B14F-4D97-AF65-F5344CB8AC3E}">
        <p14:creationId xmlns:p14="http://schemas.microsoft.com/office/powerpoint/2010/main" val="2615806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7397-E809-E44A-9075-CDD3FD609AAE}"/>
              </a:ext>
            </a:extLst>
          </p:cNvPr>
          <p:cNvSpPr/>
          <p:nvPr/>
        </p:nvSpPr>
        <p:spPr>
          <a:xfrm>
            <a:off x="1564640" y="0"/>
            <a:ext cx="1062418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22" name="Text Placeholder 21">
            <a:extLst>
              <a:ext uri="{FF2B5EF4-FFF2-40B4-BE49-F238E27FC236}">
                <a16:creationId xmlns:a16="http://schemas.microsoft.com/office/drawing/2014/main" id="{7AA0CF1B-D35E-4F1B-B514-CFF06CC041FB}"/>
              </a:ext>
            </a:extLst>
          </p:cNvPr>
          <p:cNvSpPr>
            <a:spLocks noGrp="1"/>
          </p:cNvSpPr>
          <p:nvPr>
            <p:ph type="body" sz="quarter" idx="13"/>
          </p:nvPr>
        </p:nvSpPr>
        <p:spPr/>
        <p:txBody>
          <a:bodyPr/>
          <a:lstStyle/>
          <a:p>
            <a:pPr>
              <a:defRPr sz="700" b="1">
                <a:solidFill>
                  <a:srgbClr val="E6552F"/>
                </a:solidFill>
                <a:latin typeface="Arial"/>
                <a:ea typeface="Arial"/>
                <a:cs typeface="Arial"/>
                <a:sym typeface="Arial"/>
              </a:defRPr>
            </a:pPr>
            <a:r>
              <a:rPr lang="en-US" dirty="0">
                <a:solidFill>
                  <a:schemeClr val="bg1"/>
                </a:solidFill>
              </a:rPr>
              <a:t>FORWARD III | October 15th - 16th | Bellagio | Las Vegas</a:t>
            </a:r>
          </a:p>
        </p:txBody>
      </p:sp>
      <p:sp>
        <p:nvSpPr>
          <p:cNvPr id="7" name="Title 1">
            <a:extLst>
              <a:ext uri="{FF2B5EF4-FFF2-40B4-BE49-F238E27FC236}">
                <a16:creationId xmlns:a16="http://schemas.microsoft.com/office/drawing/2014/main" id="{80EDF178-FF4A-A941-A802-2DF685F39CD4}"/>
              </a:ext>
            </a:extLst>
          </p:cNvPr>
          <p:cNvSpPr txBox="1">
            <a:spLocks/>
          </p:cNvSpPr>
          <p:nvPr/>
        </p:nvSpPr>
        <p:spPr>
          <a:xfrm>
            <a:off x="1941525" y="2355029"/>
            <a:ext cx="9866528"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sz="4000" dirty="0">
                <a:solidFill>
                  <a:schemeClr val="bg1"/>
                </a:solidFill>
              </a:rPr>
              <a:t>Strategy</a:t>
            </a:r>
          </a:p>
        </p:txBody>
      </p:sp>
      <p:sp>
        <p:nvSpPr>
          <p:cNvPr id="8" name="Content Placeholder 2">
            <a:extLst>
              <a:ext uri="{FF2B5EF4-FFF2-40B4-BE49-F238E27FC236}">
                <a16:creationId xmlns:a16="http://schemas.microsoft.com/office/drawing/2014/main" id="{7EFCD15D-EB0E-A340-B7C2-443B6375B271}"/>
              </a:ext>
            </a:extLst>
          </p:cNvPr>
          <p:cNvSpPr txBox="1">
            <a:spLocks/>
          </p:cNvSpPr>
          <p:nvPr/>
        </p:nvSpPr>
        <p:spPr>
          <a:xfrm>
            <a:off x="1941514" y="3177988"/>
            <a:ext cx="9866528" cy="3076761"/>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bg1"/>
                </a:solidFill>
              </a:rPr>
              <a:t>Convene the </a:t>
            </a:r>
            <a:r>
              <a:rPr lang="en-US" sz="1800" dirty="0" err="1">
                <a:solidFill>
                  <a:schemeClr val="bg1"/>
                </a:solidFill>
              </a:rPr>
              <a:t>UiPath</a:t>
            </a:r>
            <a:r>
              <a:rPr lang="en-US" sz="1800" dirty="0">
                <a:solidFill>
                  <a:schemeClr val="bg1"/>
                </a:solidFill>
              </a:rPr>
              <a:t> “tribe” – the whole community – in a buzzing, high-spirited and joyful experience, to forge the future of RPA, strengthen relationships, share knowledge, display </a:t>
            </a:r>
            <a:br>
              <a:rPr lang="en-US" sz="1800" dirty="0">
                <a:solidFill>
                  <a:schemeClr val="bg1"/>
                </a:solidFill>
              </a:rPr>
            </a:br>
            <a:r>
              <a:rPr lang="en-US" sz="1800" dirty="0">
                <a:solidFill>
                  <a:schemeClr val="bg1"/>
                </a:solidFill>
              </a:rPr>
              <a:t>our RPA thought-leadership, share roadmap and future plans. </a:t>
            </a:r>
          </a:p>
          <a:p>
            <a:r>
              <a:rPr lang="en-US" sz="1800" dirty="0">
                <a:solidFill>
                  <a:schemeClr val="bg1"/>
                </a:solidFill>
              </a:rPr>
              <a:t>Provide our customers content and experiences that enrich both their professional </a:t>
            </a:r>
            <a:br>
              <a:rPr lang="en-US" sz="1800" dirty="0">
                <a:solidFill>
                  <a:schemeClr val="bg1"/>
                </a:solidFill>
              </a:rPr>
            </a:br>
            <a:r>
              <a:rPr lang="en-US" sz="1800" dirty="0">
                <a:solidFill>
                  <a:schemeClr val="bg1"/>
                </a:solidFill>
              </a:rPr>
              <a:t>and their personal lives.</a:t>
            </a:r>
          </a:p>
        </p:txBody>
      </p:sp>
    </p:spTree>
    <p:extLst>
      <p:ext uri="{BB962C8B-B14F-4D97-AF65-F5344CB8AC3E}">
        <p14:creationId xmlns:p14="http://schemas.microsoft.com/office/powerpoint/2010/main" val="90376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F0C339-D565-C749-9BDB-21CD3B180595}"/>
              </a:ext>
            </a:extLst>
          </p:cNvPr>
          <p:cNvSpPr/>
          <p:nvPr/>
        </p:nvSpPr>
        <p:spPr>
          <a:xfrm>
            <a:off x="1564640" y="0"/>
            <a:ext cx="1062418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22" name="Text Placeholder 21">
            <a:extLst>
              <a:ext uri="{FF2B5EF4-FFF2-40B4-BE49-F238E27FC236}">
                <a16:creationId xmlns:a16="http://schemas.microsoft.com/office/drawing/2014/main" id="{7AA0CF1B-D35E-4F1B-B514-CFF06CC041FB}"/>
              </a:ext>
            </a:extLst>
          </p:cNvPr>
          <p:cNvSpPr>
            <a:spLocks noGrp="1"/>
          </p:cNvSpPr>
          <p:nvPr>
            <p:ph type="body" sz="quarter" idx="13"/>
          </p:nvPr>
        </p:nvSpPr>
        <p:spPr/>
        <p:txBody>
          <a:bodyPr/>
          <a:lstStyle/>
          <a:p>
            <a:pPr>
              <a:defRPr sz="700" b="1">
                <a:solidFill>
                  <a:srgbClr val="E6552F"/>
                </a:solidFill>
                <a:latin typeface="Arial"/>
                <a:ea typeface="Arial"/>
                <a:cs typeface="Arial"/>
                <a:sym typeface="Arial"/>
              </a:defRPr>
            </a:pPr>
            <a:r>
              <a:rPr lang="en-US" dirty="0">
                <a:solidFill>
                  <a:schemeClr val="bg1"/>
                </a:solidFill>
              </a:rPr>
              <a:t>FORWARD III | October 15th - 16th | Bellagio | Las Vegas</a:t>
            </a:r>
          </a:p>
        </p:txBody>
      </p:sp>
      <p:sp>
        <p:nvSpPr>
          <p:cNvPr id="7" name="TextBox 6">
            <a:extLst>
              <a:ext uri="{FF2B5EF4-FFF2-40B4-BE49-F238E27FC236}">
                <a16:creationId xmlns:a16="http://schemas.microsoft.com/office/drawing/2014/main" id="{D8D884A3-21B0-FE4E-B08F-E46EBFFEECFB}"/>
              </a:ext>
            </a:extLst>
          </p:cNvPr>
          <p:cNvSpPr txBox="1"/>
          <p:nvPr/>
        </p:nvSpPr>
        <p:spPr>
          <a:xfrm>
            <a:off x="623455" y="3435927"/>
            <a:ext cx="0" cy="0"/>
          </a:xfrm>
          <a:prstGeom prst="rect">
            <a:avLst/>
          </a:prstGeom>
          <a:noFill/>
        </p:spPr>
        <p:txBody>
          <a:bodyPr wrap="none" lIns="0" tIns="0" rIns="0" bIns="0" rtlCol="0">
            <a:noAutofit/>
          </a:bodyPr>
          <a:lstStyle/>
          <a:p>
            <a:endParaRPr lang="en-US" sz="1400" dirty="0" err="1">
              <a:latin typeface="Arial"/>
              <a:cs typeface="Arial"/>
            </a:endParaRPr>
          </a:p>
        </p:txBody>
      </p:sp>
      <p:sp>
        <p:nvSpPr>
          <p:cNvPr id="6" name="Title 1">
            <a:extLst>
              <a:ext uri="{FF2B5EF4-FFF2-40B4-BE49-F238E27FC236}">
                <a16:creationId xmlns:a16="http://schemas.microsoft.com/office/drawing/2014/main" id="{5C16FA4E-473F-D549-A472-81195DF4CBAA}"/>
              </a:ext>
            </a:extLst>
          </p:cNvPr>
          <p:cNvSpPr txBox="1">
            <a:spLocks/>
          </p:cNvSpPr>
          <p:nvPr/>
        </p:nvSpPr>
        <p:spPr>
          <a:xfrm>
            <a:off x="1941525" y="2355029"/>
            <a:ext cx="9866528"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sz="4000" dirty="0">
                <a:solidFill>
                  <a:schemeClr val="bg1"/>
                </a:solidFill>
              </a:rPr>
              <a:t>Vision</a:t>
            </a:r>
          </a:p>
        </p:txBody>
      </p:sp>
      <p:sp>
        <p:nvSpPr>
          <p:cNvPr id="8" name="Content Placeholder 2">
            <a:extLst>
              <a:ext uri="{FF2B5EF4-FFF2-40B4-BE49-F238E27FC236}">
                <a16:creationId xmlns:a16="http://schemas.microsoft.com/office/drawing/2014/main" id="{6ED1B120-31AC-414D-9F33-A1536C45077A}"/>
              </a:ext>
            </a:extLst>
          </p:cNvPr>
          <p:cNvSpPr txBox="1">
            <a:spLocks/>
          </p:cNvSpPr>
          <p:nvPr/>
        </p:nvSpPr>
        <p:spPr>
          <a:xfrm>
            <a:off x="1941514" y="3177988"/>
            <a:ext cx="9315065" cy="3076761"/>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bg1"/>
                </a:solidFill>
              </a:rPr>
              <a:t>To be the can’t-miss-it RPA event of the year for any current RPA practitioner or those considering it, and anyone intent on moving forward– forward on a digital transformation journey, forward on making work more joyful, forward on taking the first steps toward realizing their full potential.</a:t>
            </a:r>
          </a:p>
        </p:txBody>
      </p:sp>
    </p:spTree>
    <p:extLst>
      <p:ext uri="{BB962C8B-B14F-4D97-AF65-F5344CB8AC3E}">
        <p14:creationId xmlns:p14="http://schemas.microsoft.com/office/powerpoint/2010/main" val="1637206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Desired Takeaways</a:t>
            </a:r>
          </a:p>
        </p:txBody>
      </p:sp>
      <p:sp>
        <p:nvSpPr>
          <p:cNvPr id="22" name="Text Placeholder 21">
            <a:extLst>
              <a:ext uri="{FF2B5EF4-FFF2-40B4-BE49-F238E27FC236}">
                <a16:creationId xmlns:a16="http://schemas.microsoft.com/office/drawing/2014/main" id="{7AA0CF1B-D35E-4F1B-B514-CFF06CC041FB}"/>
              </a:ext>
            </a:extLst>
          </p:cNvPr>
          <p:cNvSpPr>
            <a:spLocks noGrp="1"/>
          </p:cNvSpPr>
          <p:nvPr>
            <p:ph type="body" sz="quarter" idx="13"/>
          </p:nvPr>
        </p:nvSpPr>
        <p:spPr/>
        <p:txBody>
          <a:bodyPr/>
          <a:lstStyle/>
          <a:p>
            <a:pPr>
              <a:defRPr sz="700" b="1">
                <a:solidFill>
                  <a:srgbClr val="E6552F"/>
                </a:solidFill>
                <a:latin typeface="Arial"/>
                <a:ea typeface="Arial"/>
                <a:cs typeface="Arial"/>
                <a:sym typeface="Arial"/>
              </a:defRPr>
            </a:pPr>
            <a:r>
              <a:rPr lang="en-US" dirty="0">
                <a:solidFill>
                  <a:schemeClr val="accent1"/>
                </a:solidFill>
              </a:rPr>
              <a:t>FORWARD III </a:t>
            </a:r>
            <a:r>
              <a:rPr lang="en-US" dirty="0">
                <a:solidFill>
                  <a:srgbClr val="000000"/>
                </a:solidFill>
              </a:rPr>
              <a:t>| October 15th - 16th | Bellagio | Las Vegas</a:t>
            </a:r>
          </a:p>
        </p:txBody>
      </p:sp>
      <p:sp>
        <p:nvSpPr>
          <p:cNvPr id="5" name="Content Placeholder 2">
            <a:extLst>
              <a:ext uri="{FF2B5EF4-FFF2-40B4-BE49-F238E27FC236}">
                <a16:creationId xmlns:a16="http://schemas.microsoft.com/office/drawing/2014/main" id="{476C8FA6-23CB-2F42-8DB4-FE07054E57AC}"/>
              </a:ext>
            </a:extLst>
          </p:cNvPr>
          <p:cNvSpPr txBox="1">
            <a:spLocks/>
          </p:cNvSpPr>
          <p:nvPr/>
        </p:nvSpPr>
        <p:spPr>
          <a:xfrm>
            <a:off x="1941513" y="1474470"/>
            <a:ext cx="5207432" cy="4343400"/>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spcAft>
                <a:spcPts val="800"/>
              </a:spcAft>
              <a:defRPr sz="1400">
                <a:latin typeface="Arial"/>
                <a:ea typeface="Arial"/>
                <a:cs typeface="Arial"/>
                <a:sym typeface="Arial"/>
              </a:defRPr>
            </a:pPr>
            <a:r>
              <a:rPr lang="en-US" sz="1600" dirty="0"/>
              <a:t>I am so glad I made the time to attend </a:t>
            </a:r>
            <a:r>
              <a:rPr lang="en-US" sz="1600" b="1" dirty="0"/>
              <a:t>FORWARD!</a:t>
            </a:r>
            <a:r>
              <a:rPr lang="en-US" sz="1600" dirty="0"/>
              <a:t> </a:t>
            </a:r>
            <a:br>
              <a:rPr lang="en-US" sz="1600" dirty="0"/>
            </a:br>
            <a:r>
              <a:rPr lang="en-US" sz="1600" dirty="0"/>
              <a:t>I got something out of it for myself and for my company.</a:t>
            </a:r>
          </a:p>
          <a:p>
            <a:pPr>
              <a:spcBef>
                <a:spcPts val="600"/>
              </a:spcBef>
              <a:spcAft>
                <a:spcPts val="800"/>
              </a:spcAft>
              <a:defRPr sz="1400">
                <a:latin typeface="Arial"/>
                <a:ea typeface="Arial"/>
                <a:cs typeface="Arial"/>
                <a:sym typeface="Arial"/>
              </a:defRPr>
            </a:pPr>
            <a:r>
              <a:rPr lang="en-US" sz="1600" dirty="0"/>
              <a:t>There was such a great energy at this event.</a:t>
            </a:r>
          </a:p>
          <a:p>
            <a:pPr>
              <a:spcBef>
                <a:spcPts val="600"/>
              </a:spcBef>
              <a:spcAft>
                <a:spcPts val="800"/>
              </a:spcAft>
              <a:defRPr sz="1400">
                <a:latin typeface="Arial"/>
                <a:ea typeface="Arial"/>
                <a:cs typeface="Arial"/>
                <a:sym typeface="Arial"/>
              </a:defRPr>
            </a:pPr>
            <a:r>
              <a:rPr lang="en-US" sz="1600" dirty="0"/>
              <a:t>I met incredible people who are using RPA in ways we hadn’t considered. </a:t>
            </a:r>
          </a:p>
          <a:p>
            <a:pPr>
              <a:spcBef>
                <a:spcPts val="600"/>
              </a:spcBef>
              <a:spcAft>
                <a:spcPts val="800"/>
              </a:spcAft>
              <a:defRPr sz="1400">
                <a:latin typeface="Arial"/>
                <a:ea typeface="Arial"/>
                <a:cs typeface="Arial"/>
                <a:sym typeface="Arial"/>
              </a:defRPr>
            </a:pPr>
            <a:r>
              <a:rPr lang="en-US" sz="1600" dirty="0"/>
              <a:t>I truly understand what it means to think automation first.</a:t>
            </a:r>
          </a:p>
          <a:p>
            <a:pPr>
              <a:spcBef>
                <a:spcPts val="600"/>
              </a:spcBef>
              <a:spcAft>
                <a:spcPts val="800"/>
              </a:spcAft>
              <a:defRPr sz="1400">
                <a:latin typeface="Arial"/>
                <a:ea typeface="Arial"/>
                <a:cs typeface="Arial"/>
                <a:sym typeface="Arial"/>
              </a:defRPr>
            </a:pPr>
            <a:r>
              <a:rPr lang="en-US" sz="1600" dirty="0"/>
              <a:t>I believe </a:t>
            </a:r>
            <a:r>
              <a:rPr lang="en-US" sz="1600" dirty="0" err="1"/>
              <a:t>UiPath</a:t>
            </a:r>
            <a:r>
              <a:rPr lang="en-US" sz="1600" dirty="0"/>
              <a:t> cares about me. </a:t>
            </a:r>
          </a:p>
          <a:p>
            <a:pPr>
              <a:spcBef>
                <a:spcPts val="600"/>
              </a:spcBef>
              <a:spcAft>
                <a:spcPts val="800"/>
              </a:spcAft>
              <a:defRPr sz="1400">
                <a:latin typeface="Arial"/>
                <a:ea typeface="Arial"/>
                <a:cs typeface="Arial"/>
                <a:sym typeface="Arial"/>
              </a:defRPr>
            </a:pPr>
            <a:r>
              <a:rPr lang="en-US" sz="1600" dirty="0"/>
              <a:t>I’m part of a community that is helping to make work more inspiring. </a:t>
            </a:r>
          </a:p>
          <a:p>
            <a:pPr>
              <a:spcBef>
                <a:spcPts val="600"/>
              </a:spcBef>
              <a:spcAft>
                <a:spcPts val="800"/>
              </a:spcAft>
              <a:defRPr sz="1400">
                <a:latin typeface="Arial"/>
                <a:ea typeface="Arial"/>
                <a:cs typeface="Arial"/>
                <a:sym typeface="Arial"/>
              </a:defRPr>
            </a:pPr>
            <a:r>
              <a:rPr lang="en-US" sz="1600" dirty="0" err="1"/>
              <a:t>UiPath</a:t>
            </a:r>
            <a:r>
              <a:rPr lang="en-US" sz="1600" dirty="0"/>
              <a:t> is so innovative and accessible—I’m glad they </a:t>
            </a:r>
            <a:br>
              <a:rPr lang="en-US" sz="1600" dirty="0"/>
            </a:br>
            <a:r>
              <a:rPr lang="en-US" sz="1600" dirty="0"/>
              <a:t>are our RPA provider.</a:t>
            </a:r>
          </a:p>
          <a:p>
            <a:pPr>
              <a:spcBef>
                <a:spcPts val="600"/>
              </a:spcBef>
              <a:spcAft>
                <a:spcPts val="800"/>
              </a:spcAft>
              <a:defRPr sz="1400">
                <a:latin typeface="Arial"/>
                <a:ea typeface="Arial"/>
                <a:cs typeface="Arial"/>
                <a:sym typeface="Arial"/>
              </a:defRPr>
            </a:pPr>
            <a:r>
              <a:rPr lang="en-US" sz="1600" dirty="0"/>
              <a:t>We should think differently about how we work. Let’s find ways to provide more robots across our company.</a:t>
            </a:r>
          </a:p>
          <a:p>
            <a:pPr>
              <a:spcBef>
                <a:spcPts val="600"/>
              </a:spcBef>
              <a:spcAft>
                <a:spcPts val="800"/>
              </a:spcAft>
              <a:defRPr sz="1400">
                <a:latin typeface="Arial"/>
                <a:ea typeface="Arial"/>
                <a:cs typeface="Arial"/>
                <a:sym typeface="Arial"/>
              </a:defRPr>
            </a:pPr>
            <a:endParaRPr lang="en-US" sz="1600" dirty="0"/>
          </a:p>
        </p:txBody>
      </p:sp>
      <p:pic>
        <p:nvPicPr>
          <p:cNvPr id="6" name="Picture Placeholder 9" descr="Picture Placeholder 9">
            <a:extLst>
              <a:ext uri="{FF2B5EF4-FFF2-40B4-BE49-F238E27FC236}">
                <a16:creationId xmlns:a16="http://schemas.microsoft.com/office/drawing/2014/main" id="{EE889007-3B2E-744F-A079-F3A3CA2F56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47478" y="0"/>
            <a:ext cx="4641348" cy="6858000"/>
          </a:xfrm>
          <a:prstGeom prst="rect">
            <a:avLst/>
          </a:prstGeom>
        </p:spPr>
      </p:pic>
      <p:pic>
        <p:nvPicPr>
          <p:cNvPr id="7" name="Image" descr="Image">
            <a:extLst>
              <a:ext uri="{FF2B5EF4-FFF2-40B4-BE49-F238E27FC236}">
                <a16:creationId xmlns:a16="http://schemas.microsoft.com/office/drawing/2014/main" id="{AC919B26-7C63-8C46-A62A-9B1D74219358}"/>
              </a:ext>
            </a:extLst>
          </p:cNvPr>
          <p:cNvPicPr>
            <a:picLocks noChangeAspect="1"/>
          </p:cNvPicPr>
          <p:nvPr/>
        </p:nvPicPr>
        <p:blipFill rotWithShape="1">
          <a:blip r:embed="rId3" cstate="screen">
            <a:alphaModFix amt="75000"/>
            <a:extLst>
              <a:ext uri="{28A0092B-C50C-407E-A947-70E740481C1C}">
                <a14:useLocalDpi xmlns:a14="http://schemas.microsoft.com/office/drawing/2010/main"/>
              </a:ext>
            </a:extLst>
          </a:blip>
          <a:srcRect/>
          <a:stretch/>
        </p:blipFill>
        <p:spPr>
          <a:xfrm>
            <a:off x="7554964" y="213181"/>
            <a:ext cx="4633861" cy="6644820"/>
          </a:xfrm>
          <a:prstGeom prst="rect">
            <a:avLst/>
          </a:prstGeom>
          <a:ln w="12700">
            <a:miter lim="400000"/>
          </a:ln>
        </p:spPr>
      </p:pic>
      <p:pic>
        <p:nvPicPr>
          <p:cNvPr id="8" name="Image" descr="Image">
            <a:extLst>
              <a:ext uri="{FF2B5EF4-FFF2-40B4-BE49-F238E27FC236}">
                <a16:creationId xmlns:a16="http://schemas.microsoft.com/office/drawing/2014/main" id="{85EF43D2-19B0-F743-B5A6-3959C7B2FC58}"/>
              </a:ext>
            </a:extLst>
          </p:cNvPr>
          <p:cNvPicPr>
            <a:picLocks noChangeAspect="1"/>
          </p:cNvPicPr>
          <p:nvPr/>
        </p:nvPicPr>
        <p:blipFill>
          <a:blip r:embed="rId4" cstate="screen">
            <a:alphaModFix amt="57884"/>
            <a:extLst>
              <a:ext uri="{28A0092B-C50C-407E-A947-70E740481C1C}">
                <a14:useLocalDpi xmlns:a14="http://schemas.microsoft.com/office/drawing/2010/main"/>
              </a:ext>
            </a:extLst>
          </a:blip>
          <a:srcRect/>
          <a:stretch>
            <a:fillRect/>
          </a:stretch>
        </p:blipFill>
        <p:spPr>
          <a:xfrm rot="16200000" flipH="1">
            <a:off x="8252961" y="4877322"/>
            <a:ext cx="1209696" cy="2316756"/>
          </a:xfrm>
          <a:prstGeom prst="rect">
            <a:avLst/>
          </a:prstGeom>
          <a:ln w="12700">
            <a:miter lim="400000"/>
          </a:ln>
        </p:spPr>
      </p:pic>
      <p:pic>
        <p:nvPicPr>
          <p:cNvPr id="9" name="Image" descr="Image">
            <a:extLst>
              <a:ext uri="{FF2B5EF4-FFF2-40B4-BE49-F238E27FC236}">
                <a16:creationId xmlns:a16="http://schemas.microsoft.com/office/drawing/2014/main" id="{B8D342FA-4481-5B41-9B92-C51EF6AF4AAD}"/>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7959990" y="3830984"/>
            <a:ext cx="725949" cy="1382417"/>
          </a:xfrm>
          <a:prstGeom prst="rect">
            <a:avLst/>
          </a:prstGeom>
          <a:ln w="12700">
            <a:miter lim="400000"/>
          </a:ln>
        </p:spPr>
      </p:pic>
      <p:pic>
        <p:nvPicPr>
          <p:cNvPr id="11" name="Image" descr="Image">
            <a:extLst>
              <a:ext uri="{FF2B5EF4-FFF2-40B4-BE49-F238E27FC236}">
                <a16:creationId xmlns:a16="http://schemas.microsoft.com/office/drawing/2014/main" id="{601CB87F-EAEE-B340-8E50-A43859437051}"/>
              </a:ext>
            </a:extLst>
          </p:cNvPr>
          <p:cNvPicPr>
            <a:picLocks noChangeAspect="1"/>
          </p:cNvPicPr>
          <p:nvPr/>
        </p:nvPicPr>
        <p:blipFill>
          <a:blip r:embed="rId4" cstate="screen">
            <a:alphaModFix amt="57884"/>
            <a:extLst>
              <a:ext uri="{28A0092B-C50C-407E-A947-70E740481C1C}">
                <a14:useLocalDpi xmlns:a14="http://schemas.microsoft.com/office/drawing/2010/main"/>
              </a:ext>
            </a:extLst>
          </a:blip>
          <a:srcRect/>
          <a:stretch>
            <a:fillRect/>
          </a:stretch>
        </p:blipFill>
        <p:spPr>
          <a:xfrm flipH="1">
            <a:off x="7689316" y="1868638"/>
            <a:ext cx="1209696" cy="2316756"/>
          </a:xfrm>
          <a:prstGeom prst="rect">
            <a:avLst/>
          </a:prstGeom>
          <a:ln w="12700">
            <a:miter lim="400000"/>
          </a:ln>
        </p:spPr>
      </p:pic>
      <p:pic>
        <p:nvPicPr>
          <p:cNvPr id="13" name="Image" descr="Image">
            <a:extLst>
              <a:ext uri="{FF2B5EF4-FFF2-40B4-BE49-F238E27FC236}">
                <a16:creationId xmlns:a16="http://schemas.microsoft.com/office/drawing/2014/main" id="{AF136DE9-1598-9143-88AD-5F820DF6FDCC}"/>
              </a:ext>
            </a:extLst>
          </p:cNvPr>
          <p:cNvPicPr>
            <a:picLocks noChangeAspect="1"/>
          </p:cNvPicPr>
          <p:nvPr/>
        </p:nvPicPr>
        <p:blipFill>
          <a:blip r:embed="rId6" cstate="screen">
            <a:alphaModFix amt="57884"/>
            <a:extLst>
              <a:ext uri="{28A0092B-C50C-407E-A947-70E740481C1C}">
                <a14:useLocalDpi xmlns:a14="http://schemas.microsoft.com/office/drawing/2010/main"/>
              </a:ext>
            </a:extLst>
          </a:blip>
          <a:srcRect/>
          <a:stretch>
            <a:fillRect/>
          </a:stretch>
        </p:blipFill>
        <p:spPr>
          <a:xfrm>
            <a:off x="9283431" y="3193826"/>
            <a:ext cx="1750874" cy="736165"/>
          </a:xfrm>
          <a:prstGeom prst="rect">
            <a:avLst/>
          </a:prstGeom>
          <a:ln w="12700">
            <a:miter lim="400000"/>
          </a:ln>
        </p:spPr>
      </p:pic>
      <p:pic>
        <p:nvPicPr>
          <p:cNvPr id="14" name="Image" descr="Image">
            <a:extLst>
              <a:ext uri="{FF2B5EF4-FFF2-40B4-BE49-F238E27FC236}">
                <a16:creationId xmlns:a16="http://schemas.microsoft.com/office/drawing/2014/main" id="{570F4916-D286-E04D-A026-D57C78F21927}"/>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10602390" y="1447784"/>
            <a:ext cx="725949" cy="1382417"/>
          </a:xfrm>
          <a:prstGeom prst="rect">
            <a:avLst/>
          </a:prstGeom>
          <a:ln w="12700">
            <a:miter lim="400000"/>
          </a:ln>
        </p:spPr>
      </p:pic>
      <p:pic>
        <p:nvPicPr>
          <p:cNvPr id="16" name="Image" descr="Image">
            <a:extLst>
              <a:ext uri="{FF2B5EF4-FFF2-40B4-BE49-F238E27FC236}">
                <a16:creationId xmlns:a16="http://schemas.microsoft.com/office/drawing/2014/main" id="{C9EEE586-E7F0-254C-9916-C45851010ACD}"/>
              </a:ext>
            </a:extLst>
          </p:cNvPr>
          <p:cNvPicPr>
            <a:picLocks noChangeAspect="1"/>
          </p:cNvPicPr>
          <p:nvPr/>
        </p:nvPicPr>
        <p:blipFill rotWithShape="1">
          <a:blip r:embed="rId7" cstate="screen">
            <a:alphaModFix amt="57884"/>
            <a:extLst>
              <a:ext uri="{28A0092B-C50C-407E-A947-70E740481C1C}">
                <a14:useLocalDpi xmlns:a14="http://schemas.microsoft.com/office/drawing/2010/main"/>
              </a:ext>
            </a:extLst>
          </a:blip>
          <a:srcRect/>
          <a:stretch/>
        </p:blipFill>
        <p:spPr>
          <a:xfrm rot="5400000">
            <a:off x="9867031" y="5850432"/>
            <a:ext cx="1278974" cy="736165"/>
          </a:xfrm>
          <a:prstGeom prst="rect">
            <a:avLst/>
          </a:prstGeom>
          <a:ln w="12700">
            <a:miter lim="400000"/>
          </a:ln>
        </p:spPr>
      </p:pic>
      <p:pic>
        <p:nvPicPr>
          <p:cNvPr id="17" name="Image" descr="Image">
            <a:extLst>
              <a:ext uri="{FF2B5EF4-FFF2-40B4-BE49-F238E27FC236}">
                <a16:creationId xmlns:a16="http://schemas.microsoft.com/office/drawing/2014/main" id="{A9AD4E35-1E26-B84F-AC0F-008B5B41EF24}"/>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11408790" y="4903784"/>
            <a:ext cx="725949" cy="1382417"/>
          </a:xfrm>
          <a:prstGeom prst="rect">
            <a:avLst/>
          </a:prstGeom>
          <a:ln w="12700">
            <a:miter lim="400000"/>
          </a:ln>
        </p:spPr>
      </p:pic>
      <p:pic>
        <p:nvPicPr>
          <p:cNvPr id="19" name="Image" descr="Image">
            <a:extLst>
              <a:ext uri="{FF2B5EF4-FFF2-40B4-BE49-F238E27FC236}">
                <a16:creationId xmlns:a16="http://schemas.microsoft.com/office/drawing/2014/main" id="{EBDEAE03-08A4-2D44-804C-AD06F58EF9A1}"/>
              </a:ext>
            </a:extLst>
          </p:cNvPr>
          <p:cNvPicPr>
            <a:picLocks noChangeAspect="1"/>
          </p:cNvPicPr>
          <p:nvPr/>
        </p:nvPicPr>
        <p:blipFill rotWithShape="1">
          <a:blip r:embed="rId8" cstate="screen">
            <a:alphaModFix amt="57884"/>
            <a:extLst>
              <a:ext uri="{28A0092B-C50C-407E-A947-70E740481C1C}">
                <a14:useLocalDpi xmlns:a14="http://schemas.microsoft.com/office/drawing/2010/main"/>
              </a:ext>
            </a:extLst>
          </a:blip>
          <a:srcRect/>
          <a:stretch/>
        </p:blipFill>
        <p:spPr>
          <a:xfrm rot="10800000" flipH="1">
            <a:off x="11261018" y="2195675"/>
            <a:ext cx="927807" cy="2316756"/>
          </a:xfrm>
          <a:prstGeom prst="rect">
            <a:avLst/>
          </a:prstGeom>
          <a:ln w="12700">
            <a:miter lim="400000"/>
          </a:ln>
        </p:spPr>
      </p:pic>
      <p:pic>
        <p:nvPicPr>
          <p:cNvPr id="20" name="Image" descr="Image">
            <a:extLst>
              <a:ext uri="{FF2B5EF4-FFF2-40B4-BE49-F238E27FC236}">
                <a16:creationId xmlns:a16="http://schemas.microsoft.com/office/drawing/2014/main" id="{3E2953D3-7B58-2A43-B9F6-99CE72F49DAE}"/>
              </a:ext>
            </a:extLst>
          </p:cNvPr>
          <p:cNvPicPr>
            <a:picLocks noChangeAspect="1"/>
          </p:cNvPicPr>
          <p:nvPr/>
        </p:nvPicPr>
        <p:blipFill rotWithShape="1">
          <a:blip r:embed="rId9" cstate="screen">
            <a:alphaModFix amt="57884"/>
            <a:extLst>
              <a:ext uri="{28A0092B-C50C-407E-A947-70E740481C1C}">
                <a14:useLocalDpi xmlns:a14="http://schemas.microsoft.com/office/drawing/2010/main"/>
              </a:ext>
            </a:extLst>
          </a:blip>
          <a:srcRect/>
          <a:stretch/>
        </p:blipFill>
        <p:spPr>
          <a:xfrm rot="5400000">
            <a:off x="7533865" y="221407"/>
            <a:ext cx="1178976" cy="736165"/>
          </a:xfrm>
          <a:prstGeom prst="rect">
            <a:avLst/>
          </a:prstGeom>
          <a:ln w="12700">
            <a:miter lim="400000"/>
          </a:ln>
        </p:spPr>
      </p:pic>
    </p:spTree>
    <p:extLst>
      <p:ext uri="{BB962C8B-B14F-4D97-AF65-F5344CB8AC3E}">
        <p14:creationId xmlns:p14="http://schemas.microsoft.com/office/powerpoint/2010/main" val="383888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86778-3CF0-AA4C-B140-2B7A0836804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54964" y="0"/>
            <a:ext cx="4633861" cy="6857999"/>
          </a:xfrm>
          <a:prstGeom prst="rect">
            <a:avLst/>
          </a:prstGeom>
        </p:spPr>
      </p:pic>
      <p:sp>
        <p:nvSpPr>
          <p:cNvPr id="2" name="Title 1"/>
          <p:cNvSpPr>
            <a:spLocks noGrp="1"/>
          </p:cNvSpPr>
          <p:nvPr>
            <p:ph type="title"/>
          </p:nvPr>
        </p:nvSpPr>
        <p:spPr/>
        <p:txBody>
          <a:bodyPr/>
          <a:lstStyle/>
          <a:p>
            <a:r>
              <a:rPr lang="en-US" dirty="0"/>
              <a:t>Event Fundamentals</a:t>
            </a:r>
          </a:p>
        </p:txBody>
      </p:sp>
      <p:sp>
        <p:nvSpPr>
          <p:cNvPr id="5" name="Content Placeholder 2">
            <a:extLst>
              <a:ext uri="{FF2B5EF4-FFF2-40B4-BE49-F238E27FC236}">
                <a16:creationId xmlns:a16="http://schemas.microsoft.com/office/drawing/2014/main" id="{476C8FA6-23CB-2F42-8DB4-FE07054E57AC}"/>
              </a:ext>
            </a:extLst>
          </p:cNvPr>
          <p:cNvSpPr txBox="1">
            <a:spLocks/>
          </p:cNvSpPr>
          <p:nvPr/>
        </p:nvSpPr>
        <p:spPr>
          <a:xfrm>
            <a:off x="1941513" y="1474470"/>
            <a:ext cx="5207432" cy="272252"/>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0"/>
              </a:spcAft>
              <a:buClrTx/>
              <a:buSzTx/>
              <a:buFont typeface="Arial"/>
              <a:buNone/>
              <a:tabLst/>
              <a:defRPr sz="1400">
                <a:latin typeface="Arial"/>
                <a:ea typeface="Arial"/>
                <a:cs typeface="Arial"/>
                <a:sym typeface="Arial"/>
              </a:defRPr>
            </a:pPr>
            <a:r>
              <a:rPr kumimoji="0" lang="en-US" sz="1600" b="1" i="0" u="none" strike="noStrike" kern="1200" cap="none" spc="0" normalizeH="0" baseline="0" noProof="0" dirty="0">
                <a:ln>
                  <a:noFill/>
                </a:ln>
                <a:solidFill>
                  <a:srgbClr val="000000"/>
                </a:solidFill>
                <a:effectLst/>
                <a:uLnTx/>
                <a:uFillTx/>
                <a:latin typeface="Arial"/>
                <a:cs typeface="Arial"/>
                <a:sym typeface="Arial"/>
              </a:rPr>
              <a:t>WHAT</a:t>
            </a:r>
          </a:p>
        </p:txBody>
      </p:sp>
      <p:pic>
        <p:nvPicPr>
          <p:cNvPr id="7" name="Image" descr="Image">
            <a:extLst>
              <a:ext uri="{FF2B5EF4-FFF2-40B4-BE49-F238E27FC236}">
                <a16:creationId xmlns:a16="http://schemas.microsoft.com/office/drawing/2014/main" id="{AC919B26-7C63-8C46-A62A-9B1D74219358}"/>
              </a:ext>
            </a:extLst>
          </p:cNvPr>
          <p:cNvPicPr>
            <a:picLocks noChangeAspect="1"/>
          </p:cNvPicPr>
          <p:nvPr/>
        </p:nvPicPr>
        <p:blipFill rotWithShape="1">
          <a:blip r:embed="rId3" cstate="screen">
            <a:alphaModFix amt="75000"/>
            <a:extLst>
              <a:ext uri="{28A0092B-C50C-407E-A947-70E740481C1C}">
                <a14:useLocalDpi xmlns:a14="http://schemas.microsoft.com/office/drawing/2010/main"/>
              </a:ext>
            </a:extLst>
          </a:blip>
          <a:srcRect/>
          <a:stretch/>
        </p:blipFill>
        <p:spPr>
          <a:xfrm>
            <a:off x="7554964" y="213181"/>
            <a:ext cx="4633861" cy="6644820"/>
          </a:xfrm>
          <a:prstGeom prst="rect">
            <a:avLst/>
          </a:prstGeom>
          <a:ln w="12700">
            <a:miter lim="400000"/>
          </a:ln>
        </p:spPr>
      </p:pic>
      <p:pic>
        <p:nvPicPr>
          <p:cNvPr id="8" name="Image" descr="Image">
            <a:extLst>
              <a:ext uri="{FF2B5EF4-FFF2-40B4-BE49-F238E27FC236}">
                <a16:creationId xmlns:a16="http://schemas.microsoft.com/office/drawing/2014/main" id="{85EF43D2-19B0-F743-B5A6-3959C7B2FC58}"/>
              </a:ext>
            </a:extLst>
          </p:cNvPr>
          <p:cNvPicPr>
            <a:picLocks noChangeAspect="1"/>
          </p:cNvPicPr>
          <p:nvPr/>
        </p:nvPicPr>
        <p:blipFill>
          <a:blip r:embed="rId4" cstate="screen">
            <a:alphaModFix amt="57884"/>
            <a:extLst>
              <a:ext uri="{28A0092B-C50C-407E-A947-70E740481C1C}">
                <a14:useLocalDpi xmlns:a14="http://schemas.microsoft.com/office/drawing/2010/main"/>
              </a:ext>
            </a:extLst>
          </a:blip>
          <a:srcRect/>
          <a:stretch>
            <a:fillRect/>
          </a:stretch>
        </p:blipFill>
        <p:spPr>
          <a:xfrm rot="16200000" flipH="1">
            <a:off x="8252961" y="4877322"/>
            <a:ext cx="1209696" cy="2316756"/>
          </a:xfrm>
          <a:prstGeom prst="rect">
            <a:avLst/>
          </a:prstGeom>
          <a:ln w="12700">
            <a:miter lim="400000"/>
          </a:ln>
        </p:spPr>
      </p:pic>
      <p:pic>
        <p:nvPicPr>
          <p:cNvPr id="9" name="Image" descr="Image">
            <a:extLst>
              <a:ext uri="{FF2B5EF4-FFF2-40B4-BE49-F238E27FC236}">
                <a16:creationId xmlns:a16="http://schemas.microsoft.com/office/drawing/2014/main" id="{B8D342FA-4481-5B41-9B92-C51EF6AF4AAD}"/>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7959990" y="3830984"/>
            <a:ext cx="725949" cy="1382417"/>
          </a:xfrm>
          <a:prstGeom prst="rect">
            <a:avLst/>
          </a:prstGeom>
          <a:ln w="12700">
            <a:miter lim="400000"/>
          </a:ln>
        </p:spPr>
      </p:pic>
      <p:pic>
        <p:nvPicPr>
          <p:cNvPr id="11" name="Image" descr="Image">
            <a:extLst>
              <a:ext uri="{FF2B5EF4-FFF2-40B4-BE49-F238E27FC236}">
                <a16:creationId xmlns:a16="http://schemas.microsoft.com/office/drawing/2014/main" id="{601CB87F-EAEE-B340-8E50-A43859437051}"/>
              </a:ext>
            </a:extLst>
          </p:cNvPr>
          <p:cNvPicPr>
            <a:picLocks noChangeAspect="1"/>
          </p:cNvPicPr>
          <p:nvPr/>
        </p:nvPicPr>
        <p:blipFill>
          <a:blip r:embed="rId4" cstate="screen">
            <a:alphaModFix amt="57884"/>
            <a:extLst>
              <a:ext uri="{28A0092B-C50C-407E-A947-70E740481C1C}">
                <a14:useLocalDpi xmlns:a14="http://schemas.microsoft.com/office/drawing/2010/main"/>
              </a:ext>
            </a:extLst>
          </a:blip>
          <a:srcRect/>
          <a:stretch>
            <a:fillRect/>
          </a:stretch>
        </p:blipFill>
        <p:spPr>
          <a:xfrm flipH="1">
            <a:off x="7689316" y="1868638"/>
            <a:ext cx="1209696" cy="2316756"/>
          </a:xfrm>
          <a:prstGeom prst="rect">
            <a:avLst/>
          </a:prstGeom>
          <a:ln w="12700">
            <a:miter lim="400000"/>
          </a:ln>
        </p:spPr>
      </p:pic>
      <p:pic>
        <p:nvPicPr>
          <p:cNvPr id="12" name="Image" descr="Image">
            <a:extLst>
              <a:ext uri="{FF2B5EF4-FFF2-40B4-BE49-F238E27FC236}">
                <a16:creationId xmlns:a16="http://schemas.microsoft.com/office/drawing/2014/main" id="{860BEBDE-1D75-7F4C-AEA8-06E6A01A9051}"/>
              </a:ext>
            </a:extLst>
          </p:cNvPr>
          <p:cNvPicPr>
            <a:picLocks noChangeAspect="1"/>
          </p:cNvPicPr>
          <p:nvPr/>
        </p:nvPicPr>
        <p:blipFill rotWithShape="1">
          <a:blip r:embed="rId6" cstate="screen">
            <a:alphaModFix amt="57884"/>
            <a:extLst>
              <a:ext uri="{28A0092B-C50C-407E-A947-70E740481C1C}">
                <a14:useLocalDpi xmlns:a14="http://schemas.microsoft.com/office/drawing/2010/main"/>
              </a:ext>
            </a:extLst>
          </a:blip>
          <a:srcRect/>
          <a:stretch/>
        </p:blipFill>
        <p:spPr>
          <a:xfrm rot="5400000">
            <a:off x="7104465" y="379728"/>
            <a:ext cx="1495618" cy="736165"/>
          </a:xfrm>
          <a:prstGeom prst="rect">
            <a:avLst/>
          </a:prstGeom>
          <a:ln w="12700">
            <a:miter lim="400000"/>
          </a:ln>
        </p:spPr>
      </p:pic>
      <p:pic>
        <p:nvPicPr>
          <p:cNvPr id="13" name="Image" descr="Image">
            <a:extLst>
              <a:ext uri="{FF2B5EF4-FFF2-40B4-BE49-F238E27FC236}">
                <a16:creationId xmlns:a16="http://schemas.microsoft.com/office/drawing/2014/main" id="{AF136DE9-1598-9143-88AD-5F820DF6FDCC}"/>
              </a:ext>
            </a:extLst>
          </p:cNvPr>
          <p:cNvPicPr>
            <a:picLocks noChangeAspect="1"/>
          </p:cNvPicPr>
          <p:nvPr/>
        </p:nvPicPr>
        <p:blipFill>
          <a:blip r:embed="rId7" cstate="screen">
            <a:alphaModFix amt="57884"/>
            <a:extLst>
              <a:ext uri="{28A0092B-C50C-407E-A947-70E740481C1C}">
                <a14:useLocalDpi xmlns:a14="http://schemas.microsoft.com/office/drawing/2010/main"/>
              </a:ext>
            </a:extLst>
          </a:blip>
          <a:srcRect/>
          <a:stretch>
            <a:fillRect/>
          </a:stretch>
        </p:blipFill>
        <p:spPr>
          <a:xfrm>
            <a:off x="9283431" y="4522192"/>
            <a:ext cx="1750874" cy="736165"/>
          </a:xfrm>
          <a:prstGeom prst="rect">
            <a:avLst/>
          </a:prstGeom>
          <a:ln w="12700">
            <a:miter lim="400000"/>
          </a:ln>
        </p:spPr>
      </p:pic>
      <p:pic>
        <p:nvPicPr>
          <p:cNvPr id="14" name="Image" descr="Image">
            <a:extLst>
              <a:ext uri="{FF2B5EF4-FFF2-40B4-BE49-F238E27FC236}">
                <a16:creationId xmlns:a16="http://schemas.microsoft.com/office/drawing/2014/main" id="{570F4916-D286-E04D-A026-D57C78F21927}"/>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10346740" y="2770149"/>
            <a:ext cx="725949" cy="1382417"/>
          </a:xfrm>
          <a:prstGeom prst="rect">
            <a:avLst/>
          </a:prstGeom>
          <a:ln w="12700">
            <a:miter lim="400000"/>
          </a:ln>
        </p:spPr>
      </p:pic>
      <p:pic>
        <p:nvPicPr>
          <p:cNvPr id="15" name="Image" descr="Image">
            <a:extLst>
              <a:ext uri="{FF2B5EF4-FFF2-40B4-BE49-F238E27FC236}">
                <a16:creationId xmlns:a16="http://schemas.microsoft.com/office/drawing/2014/main" id="{5B09CF5C-04F1-3B49-BBB3-CE77CFD8DCDE}"/>
              </a:ext>
            </a:extLst>
          </p:cNvPr>
          <p:cNvPicPr>
            <a:picLocks noChangeAspect="1"/>
          </p:cNvPicPr>
          <p:nvPr/>
        </p:nvPicPr>
        <p:blipFill rotWithShape="1">
          <a:blip r:embed="rId8" cstate="screen">
            <a:alphaModFix amt="57884"/>
            <a:extLst>
              <a:ext uri="{28A0092B-C50C-407E-A947-70E740481C1C}">
                <a14:useLocalDpi xmlns:a14="http://schemas.microsoft.com/office/drawing/2010/main"/>
              </a:ext>
            </a:extLst>
          </a:blip>
          <a:srcRect/>
          <a:stretch/>
        </p:blipFill>
        <p:spPr>
          <a:xfrm rot="5400000" flipH="1">
            <a:off x="10830609" y="388506"/>
            <a:ext cx="1209696" cy="1506736"/>
          </a:xfrm>
          <a:prstGeom prst="rect">
            <a:avLst/>
          </a:prstGeom>
          <a:ln w="12700">
            <a:miter lim="400000"/>
          </a:ln>
        </p:spPr>
      </p:pic>
      <p:pic>
        <p:nvPicPr>
          <p:cNvPr id="16" name="Image" descr="Image">
            <a:extLst>
              <a:ext uri="{FF2B5EF4-FFF2-40B4-BE49-F238E27FC236}">
                <a16:creationId xmlns:a16="http://schemas.microsoft.com/office/drawing/2014/main" id="{C9EEE586-E7F0-254C-9916-C45851010ACD}"/>
              </a:ext>
            </a:extLst>
          </p:cNvPr>
          <p:cNvPicPr>
            <a:picLocks noChangeAspect="1"/>
          </p:cNvPicPr>
          <p:nvPr/>
        </p:nvPicPr>
        <p:blipFill rotWithShape="1">
          <a:blip r:embed="rId9" cstate="screen">
            <a:alphaModFix amt="57884"/>
            <a:extLst>
              <a:ext uri="{28A0092B-C50C-407E-A947-70E740481C1C}">
                <a14:useLocalDpi xmlns:a14="http://schemas.microsoft.com/office/drawing/2010/main"/>
              </a:ext>
            </a:extLst>
          </a:blip>
          <a:srcRect/>
          <a:stretch/>
        </p:blipFill>
        <p:spPr>
          <a:xfrm rot="5400000">
            <a:off x="9867031" y="5850432"/>
            <a:ext cx="1278974" cy="736165"/>
          </a:xfrm>
          <a:prstGeom prst="rect">
            <a:avLst/>
          </a:prstGeom>
          <a:ln w="12700">
            <a:miter lim="400000"/>
          </a:ln>
        </p:spPr>
      </p:pic>
      <p:pic>
        <p:nvPicPr>
          <p:cNvPr id="17" name="Image" descr="Image">
            <a:extLst>
              <a:ext uri="{FF2B5EF4-FFF2-40B4-BE49-F238E27FC236}">
                <a16:creationId xmlns:a16="http://schemas.microsoft.com/office/drawing/2014/main" id="{A9AD4E35-1E26-B84F-AC0F-008B5B41EF24}"/>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11408790" y="4903784"/>
            <a:ext cx="725949" cy="1382417"/>
          </a:xfrm>
          <a:prstGeom prst="rect">
            <a:avLst/>
          </a:prstGeom>
          <a:ln w="12700">
            <a:miter lim="400000"/>
          </a:ln>
        </p:spPr>
      </p:pic>
      <p:pic>
        <p:nvPicPr>
          <p:cNvPr id="19" name="Image" descr="Image">
            <a:extLst>
              <a:ext uri="{FF2B5EF4-FFF2-40B4-BE49-F238E27FC236}">
                <a16:creationId xmlns:a16="http://schemas.microsoft.com/office/drawing/2014/main" id="{EBDEAE03-08A4-2D44-804C-AD06F58EF9A1}"/>
              </a:ext>
            </a:extLst>
          </p:cNvPr>
          <p:cNvPicPr>
            <a:picLocks noChangeAspect="1"/>
          </p:cNvPicPr>
          <p:nvPr/>
        </p:nvPicPr>
        <p:blipFill rotWithShape="1">
          <a:blip r:embed="rId10" cstate="screen">
            <a:alphaModFix amt="57884"/>
            <a:extLst>
              <a:ext uri="{28A0092B-C50C-407E-A947-70E740481C1C}">
                <a14:useLocalDpi xmlns:a14="http://schemas.microsoft.com/office/drawing/2010/main"/>
              </a:ext>
            </a:extLst>
          </a:blip>
          <a:srcRect/>
          <a:stretch/>
        </p:blipFill>
        <p:spPr>
          <a:xfrm rot="10800000" flipH="1">
            <a:off x="11261018" y="2195675"/>
            <a:ext cx="927807" cy="2316756"/>
          </a:xfrm>
          <a:prstGeom prst="rect">
            <a:avLst/>
          </a:prstGeom>
          <a:ln w="12700">
            <a:miter lim="400000"/>
          </a:ln>
        </p:spPr>
      </p:pic>
      <p:sp>
        <p:nvSpPr>
          <p:cNvPr id="3" name="TextBox 2">
            <a:extLst>
              <a:ext uri="{FF2B5EF4-FFF2-40B4-BE49-F238E27FC236}">
                <a16:creationId xmlns:a16="http://schemas.microsoft.com/office/drawing/2014/main" id="{345BC68F-C129-8349-9671-9BAECCA402D8}"/>
              </a:ext>
            </a:extLst>
          </p:cNvPr>
          <p:cNvSpPr txBox="1"/>
          <p:nvPr/>
        </p:nvSpPr>
        <p:spPr>
          <a:xfrm>
            <a:off x="5323114" y="2002971"/>
            <a:ext cx="0" cy="0"/>
          </a:xfrm>
          <a:prstGeom prst="rect">
            <a:avLst/>
          </a:prstGeom>
          <a:noFill/>
        </p:spPr>
        <p:txBody>
          <a:bodyPr wrap="non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000000"/>
              </a:solidFill>
              <a:effectLst/>
              <a:uLnTx/>
              <a:uFillTx/>
              <a:latin typeface="Arial"/>
              <a:ea typeface="+mn-ea"/>
              <a:cs typeface="Arial"/>
            </a:endParaRPr>
          </a:p>
        </p:txBody>
      </p:sp>
      <p:sp>
        <p:nvSpPr>
          <p:cNvPr id="18" name="Content Placeholder 2">
            <a:extLst>
              <a:ext uri="{FF2B5EF4-FFF2-40B4-BE49-F238E27FC236}">
                <a16:creationId xmlns:a16="http://schemas.microsoft.com/office/drawing/2014/main" id="{0A4FA8D4-8A8C-794C-8531-95B05A95847D}"/>
              </a:ext>
            </a:extLst>
          </p:cNvPr>
          <p:cNvSpPr txBox="1">
            <a:spLocks/>
          </p:cNvSpPr>
          <p:nvPr/>
        </p:nvSpPr>
        <p:spPr>
          <a:xfrm>
            <a:off x="1941513" y="1772122"/>
            <a:ext cx="5232679" cy="4198969"/>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4625" marR="0" lvl="1" indent="-174625" algn="l" defTabSz="457200" rtl="0" eaLnBrk="1" fontAlgn="auto" latinLnBrk="0" hangingPunct="1">
              <a:lnSpc>
                <a:spcPct val="100000"/>
              </a:lnSpc>
              <a:spcBef>
                <a:spcPts val="500"/>
              </a:spcBef>
              <a:spcAft>
                <a:spcPts val="700"/>
              </a:spcAft>
              <a:buClr>
                <a:srgbClr val="FA4616"/>
              </a:buClr>
              <a:buSzTx/>
              <a:buFont typeface="Arial"/>
              <a:buChar char="•"/>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Keynote Main Stage; business and technical tracks</a:t>
            </a:r>
          </a:p>
          <a:p>
            <a:pPr marL="174625" marR="0" lvl="1" indent="-174625" algn="l" defTabSz="457200" rtl="0" eaLnBrk="1" fontAlgn="auto" latinLnBrk="0" hangingPunct="1">
              <a:lnSpc>
                <a:spcPct val="100000"/>
              </a:lnSpc>
              <a:spcBef>
                <a:spcPts val="500"/>
              </a:spcBef>
              <a:spcAft>
                <a:spcPts val="700"/>
              </a:spcAft>
              <a:buClr>
                <a:srgbClr val="FA4616"/>
              </a:buClr>
              <a:buSzTx/>
              <a:buFont typeface="Arial"/>
              <a:buChar char="•"/>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A bustling expert village </a:t>
            </a:r>
            <a:r>
              <a:rPr kumimoji="0" lang="en-US" sz="1500" b="1" i="0" u="none" strike="noStrike" kern="1200" cap="none" spc="0" normalizeH="0" baseline="0" noProof="0" dirty="0">
                <a:ln>
                  <a:noFill/>
                </a:ln>
                <a:solidFill>
                  <a:srgbClr val="000000"/>
                </a:solidFill>
                <a:effectLst/>
                <a:uLnTx/>
                <a:uFillTx/>
                <a:latin typeface="Arial"/>
                <a:ea typeface="+mn-ea"/>
                <a:cs typeface="Arial"/>
              </a:rPr>
              <a:t>with both </a:t>
            </a:r>
            <a:r>
              <a:rPr kumimoji="0" lang="en-US" sz="1500" b="0" i="0" u="none" strike="noStrike" kern="1200" cap="none" spc="0" normalizeH="0" baseline="0" noProof="0" dirty="0">
                <a:ln>
                  <a:noFill/>
                </a:ln>
                <a:solidFill>
                  <a:srgbClr val="000000"/>
                </a:solidFill>
                <a:effectLst/>
                <a:uLnTx/>
                <a:uFillTx/>
                <a:latin typeface="Arial"/>
                <a:ea typeface="+mn-ea"/>
                <a:cs typeface="Arial"/>
              </a:rPr>
              <a:t>partner sponsors and </a:t>
            </a:r>
            <a:r>
              <a:rPr kumimoji="0" lang="en-US" sz="1500" b="0" i="0" u="none" strike="noStrike" kern="1200" cap="none" spc="0" normalizeH="0" baseline="0" noProof="0" dirty="0" err="1">
                <a:ln>
                  <a:noFill/>
                </a:ln>
                <a:solidFill>
                  <a:srgbClr val="000000"/>
                </a:solidFill>
                <a:effectLst/>
                <a:uLnTx/>
                <a:uFillTx/>
                <a:latin typeface="Arial"/>
                <a:ea typeface="+mn-ea"/>
                <a:cs typeface="Arial"/>
              </a:rPr>
              <a:t>UiPath</a:t>
            </a:r>
            <a:r>
              <a:rPr kumimoji="0" lang="en-US" sz="1500" b="0" i="0" u="none" strike="noStrike" kern="1200" cap="none" spc="0" normalizeH="0" baseline="0" noProof="0" dirty="0">
                <a:ln>
                  <a:noFill/>
                </a:ln>
                <a:solidFill>
                  <a:srgbClr val="000000"/>
                </a:solidFill>
                <a:effectLst/>
                <a:uLnTx/>
                <a:uFillTx/>
                <a:latin typeface="Arial"/>
                <a:ea typeface="+mn-ea"/>
                <a:cs typeface="Arial"/>
              </a:rPr>
              <a:t> expert booths, spaces for informal meetings, baristas, premium snacks, R&amp;R area; Speakers Corner </a:t>
            </a:r>
          </a:p>
          <a:p>
            <a:pPr marL="174625" marR="0" lvl="1" indent="-174625" algn="l" defTabSz="457200" rtl="0" eaLnBrk="1" fontAlgn="auto" latinLnBrk="0" hangingPunct="1">
              <a:lnSpc>
                <a:spcPct val="100000"/>
              </a:lnSpc>
              <a:spcBef>
                <a:spcPts val="500"/>
              </a:spcBef>
              <a:spcAft>
                <a:spcPts val="700"/>
              </a:spcAft>
              <a:buClr>
                <a:srgbClr val="FA4616"/>
              </a:buClr>
              <a:buSzTx/>
              <a:buFont typeface="Arial"/>
              <a:buChar char="•"/>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Time built into the agenda (“Meet the Experts”)</a:t>
            </a:r>
          </a:p>
          <a:p>
            <a:pPr marL="174625" marR="0" lvl="1" indent="-174625" algn="l" defTabSz="457200" rtl="0" eaLnBrk="1" fontAlgn="auto" latinLnBrk="0" hangingPunct="1">
              <a:lnSpc>
                <a:spcPct val="100000"/>
              </a:lnSpc>
              <a:spcBef>
                <a:spcPts val="500"/>
              </a:spcBef>
              <a:spcAft>
                <a:spcPts val="700"/>
              </a:spcAft>
              <a:buClr>
                <a:srgbClr val="FA4616"/>
              </a:buClr>
              <a:buSzTx/>
              <a:buFont typeface="Arial"/>
              <a:buChar char="•"/>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Speaker booth to ”Meet the speaker” after presentations</a:t>
            </a:r>
          </a:p>
          <a:p>
            <a:pPr marL="174625" marR="0" lvl="1" indent="-174625" algn="l" defTabSz="457200" rtl="0" eaLnBrk="1" fontAlgn="auto" latinLnBrk="0" hangingPunct="1">
              <a:lnSpc>
                <a:spcPct val="100000"/>
              </a:lnSpc>
              <a:spcBef>
                <a:spcPts val="500"/>
              </a:spcBef>
              <a:spcAft>
                <a:spcPts val="700"/>
              </a:spcAft>
              <a:buClr>
                <a:srgbClr val="FA4616"/>
              </a:buClr>
              <a:buSzTx/>
              <a:buFont typeface="Arial"/>
              <a:buChar char="•"/>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We </a:t>
            </a:r>
            <a:r>
              <a:rPr kumimoji="0" lang="en-US" sz="1500" b="1" i="0" u="none" strike="noStrike" kern="1200" cap="none" spc="0" normalizeH="0" baseline="0" noProof="0" dirty="0">
                <a:ln>
                  <a:noFill/>
                </a:ln>
                <a:solidFill>
                  <a:srgbClr val="000000"/>
                </a:solidFill>
                <a:effectLst/>
                <a:uLnTx/>
                <a:uFillTx/>
                <a:latin typeface="Arial"/>
                <a:ea typeface="+mn-ea"/>
                <a:cs typeface="Arial"/>
              </a:rPr>
              <a:t>begin and end</a:t>
            </a:r>
            <a:r>
              <a:rPr kumimoji="0" lang="en-US" sz="1500" b="0" i="0" u="none" strike="noStrike" kern="1200" cap="none" spc="0" normalizeH="0" baseline="0" noProof="0" dirty="0">
                <a:ln>
                  <a:noFill/>
                </a:ln>
                <a:solidFill>
                  <a:srgbClr val="000000"/>
                </a:solidFill>
                <a:effectLst/>
                <a:uLnTx/>
                <a:uFillTx/>
                <a:latin typeface="Arial"/>
                <a:ea typeface="+mn-ea"/>
                <a:cs typeface="Arial"/>
              </a:rPr>
              <a:t> with customers: spreadsheet created </a:t>
            </a:r>
            <a:br>
              <a:rPr kumimoji="0" lang="en-US" sz="1500" b="0" i="0" u="none" strike="noStrike" kern="1200" cap="none" spc="0" normalizeH="0" baseline="0" noProof="0" dirty="0">
                <a:ln>
                  <a:noFill/>
                </a:ln>
                <a:solidFill>
                  <a:srgbClr val="000000"/>
                </a:solidFill>
                <a:effectLst/>
                <a:uLnTx/>
                <a:uFillTx/>
                <a:latin typeface="Arial"/>
                <a:ea typeface="+mn-ea"/>
                <a:cs typeface="Arial"/>
              </a:rPr>
            </a:br>
            <a:r>
              <a:rPr kumimoji="0" lang="en-US" sz="1500" b="0" i="0" u="none" strike="noStrike" kern="1200" cap="none" spc="0" normalizeH="0" baseline="0" noProof="0" dirty="0">
                <a:ln>
                  <a:noFill/>
                </a:ln>
                <a:solidFill>
                  <a:srgbClr val="000000"/>
                </a:solidFill>
                <a:effectLst/>
                <a:uLnTx/>
                <a:uFillTx/>
                <a:latin typeface="Arial"/>
                <a:ea typeface="+mn-ea"/>
                <a:cs typeface="Arial"/>
              </a:rPr>
              <a:t>a month ago to collect candidates and stories – keep it coming: </a:t>
            </a:r>
            <a:r>
              <a:rPr kumimoji="0" lang="en-US" sz="1500" b="0" i="0" u="none" strike="noStrike" kern="1200" cap="none" spc="0" normalizeH="0" baseline="0" noProof="0" dirty="0">
                <a:ln>
                  <a:noFill/>
                </a:ln>
                <a:solidFill>
                  <a:srgbClr val="58595B"/>
                </a:solidFill>
                <a:effectLst/>
                <a:uLnTx/>
                <a:uFillTx/>
                <a:latin typeface="Arial"/>
                <a:ea typeface="+mn-ea"/>
                <a:cs typeface="Arial"/>
              </a:rPr>
              <a:t>https://</a:t>
            </a:r>
            <a:r>
              <a:rPr kumimoji="0" lang="en-US" sz="1500" b="0" i="0" u="none" strike="noStrike" kern="1200" cap="none" spc="0" normalizeH="0" baseline="0" noProof="0" dirty="0" err="1">
                <a:ln>
                  <a:noFill/>
                </a:ln>
                <a:solidFill>
                  <a:srgbClr val="58595B"/>
                </a:solidFill>
                <a:effectLst/>
                <a:uLnTx/>
                <a:uFillTx/>
                <a:latin typeface="Arial"/>
                <a:ea typeface="+mn-ea"/>
                <a:cs typeface="Arial"/>
              </a:rPr>
              <a:t>docs.google.com</a:t>
            </a:r>
            <a:r>
              <a:rPr kumimoji="0" lang="en-US" sz="1500" b="0" i="0" u="none" strike="noStrike" kern="1200" cap="none" spc="0" normalizeH="0" baseline="0" noProof="0" dirty="0">
                <a:ln>
                  <a:noFill/>
                </a:ln>
                <a:solidFill>
                  <a:srgbClr val="58595B"/>
                </a:solidFill>
                <a:effectLst/>
                <a:uLnTx/>
                <a:uFillTx/>
                <a:latin typeface="Arial"/>
                <a:ea typeface="+mn-ea"/>
                <a:cs typeface="Arial"/>
              </a:rPr>
              <a:t>/spreadsheets/d/1L4jlZtGguvC7CpNgDJoN6AmZpuNWsVIkKMCuRxD0AIs/edit</a:t>
            </a:r>
          </a:p>
          <a:p>
            <a:pPr marL="174625" marR="0" lvl="1" indent="-174625" algn="l" defTabSz="457200" rtl="0" eaLnBrk="1" fontAlgn="auto" latinLnBrk="0" hangingPunct="1">
              <a:lnSpc>
                <a:spcPct val="100000"/>
              </a:lnSpc>
              <a:spcBef>
                <a:spcPts val="500"/>
              </a:spcBef>
              <a:spcAft>
                <a:spcPts val="700"/>
              </a:spcAft>
              <a:buClr>
                <a:srgbClr val="FA4616"/>
              </a:buClr>
              <a:buSzTx/>
              <a:buFont typeface="Arial"/>
              <a:buChar char="•"/>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Seated, plated lunches for increased networking and fellowship and focused topic tables that can be offered </a:t>
            </a:r>
            <a:br>
              <a:rPr kumimoji="0" lang="en-US" sz="1500" b="0" i="0" u="none" strike="noStrike" kern="1200" cap="none" spc="0" normalizeH="0" baseline="0" noProof="0" dirty="0">
                <a:ln>
                  <a:noFill/>
                </a:ln>
                <a:solidFill>
                  <a:srgbClr val="000000"/>
                </a:solidFill>
                <a:effectLst/>
                <a:uLnTx/>
                <a:uFillTx/>
                <a:latin typeface="Arial"/>
                <a:ea typeface="+mn-ea"/>
                <a:cs typeface="Arial"/>
              </a:rPr>
            </a:br>
            <a:r>
              <a:rPr kumimoji="0" lang="en-US" sz="1500" b="0" i="0" u="none" strike="noStrike" kern="1200" cap="none" spc="0" normalizeH="0" baseline="0" noProof="0" dirty="0">
                <a:ln>
                  <a:noFill/>
                </a:ln>
                <a:solidFill>
                  <a:srgbClr val="000000"/>
                </a:solidFill>
                <a:effectLst/>
                <a:uLnTx/>
                <a:uFillTx/>
                <a:latin typeface="Arial"/>
                <a:ea typeface="+mn-ea"/>
                <a:cs typeface="Arial"/>
              </a:rPr>
              <a:t>as sponsor offerings</a:t>
            </a:r>
          </a:p>
          <a:p>
            <a:pPr marL="174625" marR="0" lvl="1" indent="-174625" algn="l" defTabSz="457200" rtl="0" eaLnBrk="1" fontAlgn="auto" latinLnBrk="0" hangingPunct="1">
              <a:lnSpc>
                <a:spcPct val="100000"/>
              </a:lnSpc>
              <a:spcBef>
                <a:spcPts val="500"/>
              </a:spcBef>
              <a:spcAft>
                <a:spcPts val="700"/>
              </a:spcAft>
              <a:buClr>
                <a:srgbClr val="FA4616"/>
              </a:buClr>
              <a:buSzTx/>
              <a:buFont typeface="Arial"/>
              <a:buChar char="•"/>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Academy Live sessions</a:t>
            </a:r>
          </a:p>
        </p:txBody>
      </p:sp>
      <p:sp>
        <p:nvSpPr>
          <p:cNvPr id="27" name="Text Placeholder 21">
            <a:extLst>
              <a:ext uri="{FF2B5EF4-FFF2-40B4-BE49-F238E27FC236}">
                <a16:creationId xmlns:a16="http://schemas.microsoft.com/office/drawing/2014/main" id="{AA74CD84-3B06-5647-A2EF-1444AE0C3B72}"/>
              </a:ext>
            </a:extLst>
          </p:cNvPr>
          <p:cNvSpPr>
            <a:spLocks noGrp="1"/>
          </p:cNvSpPr>
          <p:nvPr>
            <p:ph type="body" sz="quarter" idx="13"/>
          </p:nvPr>
        </p:nvSpPr>
        <p:spPr>
          <a:xfrm>
            <a:off x="1941517" y="356543"/>
            <a:ext cx="3917947" cy="316558"/>
          </a:xfrm>
        </p:spPr>
        <p:txBody>
          <a:bodyPr/>
          <a:lstStyle/>
          <a:p>
            <a:pPr>
              <a:defRPr sz="700" b="1">
                <a:solidFill>
                  <a:srgbClr val="E6552F"/>
                </a:solidFill>
                <a:latin typeface="Arial"/>
                <a:ea typeface="Arial"/>
                <a:cs typeface="Arial"/>
                <a:sym typeface="Arial"/>
              </a:defRPr>
            </a:pPr>
            <a:r>
              <a:rPr lang="en-US" dirty="0">
                <a:solidFill>
                  <a:schemeClr val="accent1"/>
                </a:solidFill>
              </a:rPr>
              <a:t>FORWARD III </a:t>
            </a:r>
            <a:r>
              <a:rPr lang="en-US" dirty="0">
                <a:solidFill>
                  <a:srgbClr val="000000"/>
                </a:solidFill>
              </a:rPr>
              <a:t>| October 15th - 16th | Bellagio | Las Vegas</a:t>
            </a:r>
          </a:p>
        </p:txBody>
      </p:sp>
    </p:spTree>
    <p:extLst>
      <p:ext uri="{BB962C8B-B14F-4D97-AF65-F5344CB8AC3E}">
        <p14:creationId xmlns:p14="http://schemas.microsoft.com/office/powerpoint/2010/main" val="4023498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Fundamentals</a:t>
            </a:r>
          </a:p>
        </p:txBody>
      </p:sp>
      <p:sp>
        <p:nvSpPr>
          <p:cNvPr id="5" name="Content Placeholder 2">
            <a:extLst>
              <a:ext uri="{FF2B5EF4-FFF2-40B4-BE49-F238E27FC236}">
                <a16:creationId xmlns:a16="http://schemas.microsoft.com/office/drawing/2014/main" id="{476C8FA6-23CB-2F42-8DB4-FE07054E57AC}"/>
              </a:ext>
            </a:extLst>
          </p:cNvPr>
          <p:cNvSpPr txBox="1">
            <a:spLocks/>
          </p:cNvSpPr>
          <p:nvPr/>
        </p:nvSpPr>
        <p:spPr>
          <a:xfrm>
            <a:off x="1941513" y="1474470"/>
            <a:ext cx="5207432" cy="272252"/>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0"/>
              </a:spcAft>
              <a:buClrTx/>
              <a:buSzTx/>
              <a:buFont typeface="Arial"/>
              <a:buNone/>
              <a:tabLst/>
              <a:defRPr sz="1400">
                <a:latin typeface="Arial"/>
                <a:ea typeface="Arial"/>
                <a:cs typeface="Arial"/>
                <a:sym typeface="Arial"/>
              </a:defRPr>
            </a:pPr>
            <a:r>
              <a:rPr kumimoji="0" lang="en-US" sz="1600" b="1" i="0" u="none" strike="noStrike" kern="1200" cap="none" spc="0" normalizeH="0" baseline="0" noProof="0" dirty="0">
                <a:ln>
                  <a:noFill/>
                </a:ln>
                <a:solidFill>
                  <a:srgbClr val="000000"/>
                </a:solidFill>
                <a:effectLst/>
                <a:uLnTx/>
                <a:uFillTx/>
                <a:latin typeface="Arial"/>
                <a:cs typeface="Arial"/>
                <a:sym typeface="Arial"/>
              </a:rPr>
              <a:t>WHAT</a:t>
            </a:r>
          </a:p>
        </p:txBody>
      </p:sp>
      <p:sp>
        <p:nvSpPr>
          <p:cNvPr id="3" name="TextBox 2">
            <a:extLst>
              <a:ext uri="{FF2B5EF4-FFF2-40B4-BE49-F238E27FC236}">
                <a16:creationId xmlns:a16="http://schemas.microsoft.com/office/drawing/2014/main" id="{345BC68F-C129-8349-9671-9BAECCA402D8}"/>
              </a:ext>
            </a:extLst>
          </p:cNvPr>
          <p:cNvSpPr txBox="1"/>
          <p:nvPr/>
        </p:nvSpPr>
        <p:spPr>
          <a:xfrm>
            <a:off x="5323114" y="2002971"/>
            <a:ext cx="0" cy="0"/>
          </a:xfrm>
          <a:prstGeom prst="rect">
            <a:avLst/>
          </a:prstGeom>
          <a:noFill/>
        </p:spPr>
        <p:txBody>
          <a:bodyPr wrap="non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000000"/>
              </a:solidFill>
              <a:effectLst/>
              <a:uLnTx/>
              <a:uFillTx/>
              <a:latin typeface="Arial"/>
              <a:ea typeface="+mn-ea"/>
              <a:cs typeface="Arial"/>
            </a:endParaRPr>
          </a:p>
        </p:txBody>
      </p:sp>
      <p:sp>
        <p:nvSpPr>
          <p:cNvPr id="18" name="Content Placeholder 2">
            <a:extLst>
              <a:ext uri="{FF2B5EF4-FFF2-40B4-BE49-F238E27FC236}">
                <a16:creationId xmlns:a16="http://schemas.microsoft.com/office/drawing/2014/main" id="{0A4FA8D4-8A8C-794C-8531-95B05A95847D}"/>
              </a:ext>
            </a:extLst>
          </p:cNvPr>
          <p:cNvSpPr txBox="1">
            <a:spLocks/>
          </p:cNvSpPr>
          <p:nvPr/>
        </p:nvSpPr>
        <p:spPr>
          <a:xfrm>
            <a:off x="1941513" y="1772122"/>
            <a:ext cx="5232679" cy="4198969"/>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Partner Forward </a:t>
            </a: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err="1">
                <a:ln>
                  <a:noFill/>
                </a:ln>
                <a:solidFill>
                  <a:srgbClr val="000000"/>
                </a:solidFill>
                <a:effectLst/>
                <a:uLnTx/>
                <a:uFillTx/>
                <a:latin typeface="Arial"/>
                <a:cs typeface="Arial"/>
                <a:sym typeface="Arial"/>
              </a:rPr>
              <a:t>theCUBE</a:t>
            </a:r>
            <a:endParaRPr kumimoji="0" lang="en-US" sz="1500" b="0" i="0" u="none" strike="noStrike" kern="1200" cap="none" spc="0" normalizeH="0" baseline="0" noProof="0" dirty="0">
              <a:ln>
                <a:noFill/>
              </a:ln>
              <a:solidFill>
                <a:srgbClr val="000000"/>
              </a:solidFill>
              <a:effectLst/>
              <a:uLnTx/>
              <a:uFillTx/>
              <a:latin typeface="Arial"/>
              <a:cs typeface="Arial"/>
              <a:sym typeface="Arial"/>
            </a:endParaRP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Pre-conference cocktail reception October 14th </a:t>
            </a:r>
            <a:br>
              <a:rPr kumimoji="0" lang="en-US" sz="1500" b="0" i="0" u="none" strike="noStrike" kern="1200" cap="none" spc="0" normalizeH="0" baseline="0" noProof="0" dirty="0">
                <a:ln>
                  <a:noFill/>
                </a:ln>
                <a:solidFill>
                  <a:srgbClr val="000000"/>
                </a:solidFill>
                <a:effectLst/>
                <a:uLnTx/>
                <a:uFillTx/>
                <a:latin typeface="Arial"/>
                <a:cs typeface="Arial"/>
                <a:sym typeface="Arial"/>
              </a:rPr>
            </a:br>
            <a:r>
              <a:rPr kumimoji="0" lang="en-US" sz="1500" b="0" i="0" u="none" strike="noStrike" kern="1200" cap="none" spc="0" normalizeH="0" baseline="0" noProof="0" dirty="0">
                <a:ln>
                  <a:noFill/>
                </a:ln>
                <a:solidFill>
                  <a:srgbClr val="000000"/>
                </a:solidFill>
                <a:effectLst/>
                <a:uLnTx/>
                <a:uFillTx/>
                <a:latin typeface="Arial"/>
                <a:cs typeface="Arial"/>
                <a:sym typeface="Arial"/>
              </a:rPr>
              <a:t>(6 PM-8 PM) </a:t>
            </a: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Celebration evening of the 15th</a:t>
            </a: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External keynote speakers including the Economist Intelligence Unit editor presenting our automation </a:t>
            </a:r>
            <a:br>
              <a:rPr kumimoji="0" lang="en-US" sz="1500" b="0" i="0" u="none" strike="noStrike" kern="1200" cap="none" spc="0" normalizeH="0" baseline="0" noProof="0" dirty="0">
                <a:ln>
                  <a:noFill/>
                </a:ln>
                <a:solidFill>
                  <a:srgbClr val="000000"/>
                </a:solidFill>
                <a:effectLst/>
                <a:uLnTx/>
                <a:uFillTx/>
                <a:latin typeface="Arial"/>
                <a:cs typeface="Arial"/>
                <a:sym typeface="Arial"/>
              </a:rPr>
            </a:br>
            <a:r>
              <a:rPr kumimoji="0" lang="en-US" sz="1500" b="0" i="0" u="none" strike="noStrike" kern="1200" cap="none" spc="0" normalizeH="0" baseline="0" noProof="0" dirty="0">
                <a:ln>
                  <a:noFill/>
                </a:ln>
                <a:solidFill>
                  <a:srgbClr val="000000"/>
                </a:solidFill>
                <a:effectLst/>
                <a:uLnTx/>
                <a:uFillTx/>
                <a:latin typeface="Arial"/>
                <a:cs typeface="Arial"/>
                <a:sym typeface="Arial"/>
              </a:rPr>
              <a:t>maturity research</a:t>
            </a: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NO “VIP” anything – Every Customer is a VIP</a:t>
            </a: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Press/influencer/analyst briefings</a:t>
            </a: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Private meeting rooms/suites</a:t>
            </a: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Global CAB Event</a:t>
            </a: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Securities/investor meeting on Oct 14 </a:t>
            </a: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Poker with Diego “</a:t>
            </a:r>
            <a:r>
              <a:rPr kumimoji="0" lang="en-US" sz="1500" b="0" i="1" u="none" strike="noStrike" kern="1200" cap="none" spc="0" normalizeH="0" baseline="0" noProof="0" dirty="0">
                <a:ln>
                  <a:noFill/>
                </a:ln>
                <a:solidFill>
                  <a:srgbClr val="000000"/>
                </a:solidFill>
                <a:effectLst/>
                <a:uLnTx/>
                <a:uFillTx/>
                <a:latin typeface="Arial"/>
                <a:cs typeface="Arial"/>
                <a:sym typeface="Arial"/>
              </a:rPr>
              <a:t>Nothing up my sleeve</a:t>
            </a:r>
            <a:r>
              <a:rPr kumimoji="0" lang="en-US" sz="1500" b="0" i="0" u="none" strike="noStrike" kern="1200" cap="none" spc="0" normalizeH="0" baseline="0" noProof="0" dirty="0">
                <a:ln>
                  <a:noFill/>
                </a:ln>
                <a:solidFill>
                  <a:srgbClr val="000000"/>
                </a:solidFill>
                <a:effectLst/>
                <a:uLnTx/>
                <a:uFillTx/>
                <a:latin typeface="Arial"/>
                <a:cs typeface="Arial"/>
                <a:sym typeface="Arial"/>
              </a:rPr>
              <a:t>” </a:t>
            </a:r>
            <a:r>
              <a:rPr kumimoji="0" lang="en-US" sz="1500" b="0" i="0" u="none" strike="noStrike" kern="1200" cap="none" spc="0" normalizeH="0" baseline="0" noProof="0" dirty="0" err="1">
                <a:ln>
                  <a:noFill/>
                </a:ln>
                <a:solidFill>
                  <a:srgbClr val="000000"/>
                </a:solidFill>
                <a:effectLst/>
                <a:uLnTx/>
                <a:uFillTx/>
                <a:latin typeface="Arial"/>
                <a:cs typeface="Arial"/>
                <a:sym typeface="Arial"/>
              </a:rPr>
              <a:t>Lomanto</a:t>
            </a:r>
            <a:endParaRPr kumimoji="0" lang="en-US" sz="1500" b="0" i="0" u="none" strike="noStrike" kern="1200" cap="none" spc="0" normalizeH="0" baseline="0" noProof="0" dirty="0">
              <a:ln>
                <a:noFill/>
              </a:ln>
              <a:solidFill>
                <a:srgbClr val="000000"/>
              </a:solidFill>
              <a:effectLst/>
              <a:uLnTx/>
              <a:uFillTx/>
              <a:latin typeface="Arial"/>
              <a:cs typeface="Arial"/>
              <a:sym typeface="Arial"/>
            </a:endParaRPr>
          </a:p>
          <a:p>
            <a:pPr marL="172878" marR="0" lvl="1" indent="-172878" algn="l" defTabSz="452627" rtl="0" eaLnBrk="1" fontAlgn="auto" latinLnBrk="0" hangingPunct="1">
              <a:lnSpc>
                <a:spcPct val="100000"/>
              </a:lnSpc>
              <a:spcBef>
                <a:spcPts val="400"/>
              </a:spcBef>
              <a:spcAft>
                <a:spcPts val="200"/>
              </a:spcAft>
              <a:buClr>
                <a:srgbClr val="FA4616"/>
              </a:buClr>
              <a:buSzPct val="100000"/>
              <a:buFont typeface="Arial"/>
              <a:buChar char="•"/>
              <a:tabLst/>
              <a:defRPr sz="1400">
                <a:latin typeface="Arial"/>
                <a:ea typeface="Arial"/>
                <a:cs typeface="Arial"/>
                <a:sym typeface="Arial"/>
              </a:defRPr>
            </a:pPr>
            <a:r>
              <a:rPr kumimoji="0" lang="en-US" sz="1500" b="0" i="0" u="none" strike="noStrike" kern="1200" cap="none" spc="0" normalizeH="0" baseline="0" noProof="0" dirty="0">
                <a:ln>
                  <a:noFill/>
                </a:ln>
                <a:solidFill>
                  <a:srgbClr val="000000"/>
                </a:solidFill>
                <a:effectLst/>
                <a:uLnTx/>
                <a:uFillTx/>
                <a:latin typeface="Arial"/>
                <a:cs typeface="Arial"/>
                <a:sym typeface="Arial"/>
              </a:rPr>
              <a:t>GREEN event</a:t>
            </a:r>
          </a:p>
        </p:txBody>
      </p:sp>
      <p:sp>
        <p:nvSpPr>
          <p:cNvPr id="21" name="Text Placeholder 21">
            <a:extLst>
              <a:ext uri="{FF2B5EF4-FFF2-40B4-BE49-F238E27FC236}">
                <a16:creationId xmlns:a16="http://schemas.microsoft.com/office/drawing/2014/main" id="{0F23EC5E-EFEF-E842-B93E-0BFFE97C3464}"/>
              </a:ext>
            </a:extLst>
          </p:cNvPr>
          <p:cNvSpPr>
            <a:spLocks noGrp="1"/>
          </p:cNvSpPr>
          <p:nvPr>
            <p:ph type="body" sz="quarter" idx="13"/>
          </p:nvPr>
        </p:nvSpPr>
        <p:spPr>
          <a:xfrm>
            <a:off x="1941517" y="356543"/>
            <a:ext cx="3917947" cy="316558"/>
          </a:xfrm>
        </p:spPr>
        <p:txBody>
          <a:bodyPr/>
          <a:lstStyle/>
          <a:p>
            <a:pPr>
              <a:defRPr sz="700" b="1">
                <a:solidFill>
                  <a:srgbClr val="E6552F"/>
                </a:solidFill>
                <a:latin typeface="Arial"/>
                <a:ea typeface="Arial"/>
                <a:cs typeface="Arial"/>
                <a:sym typeface="Arial"/>
              </a:defRPr>
            </a:pPr>
            <a:r>
              <a:rPr lang="en-US" dirty="0">
                <a:solidFill>
                  <a:schemeClr val="accent1"/>
                </a:solidFill>
              </a:rPr>
              <a:t>FORWARD III </a:t>
            </a:r>
            <a:r>
              <a:rPr lang="en-US" dirty="0">
                <a:solidFill>
                  <a:srgbClr val="000000"/>
                </a:solidFill>
              </a:rPr>
              <a:t>| October 15th - 16th | Bellagio | Las Vegas</a:t>
            </a:r>
          </a:p>
        </p:txBody>
      </p:sp>
      <p:pic>
        <p:nvPicPr>
          <p:cNvPr id="23" name="Picture 22">
            <a:extLst>
              <a:ext uri="{FF2B5EF4-FFF2-40B4-BE49-F238E27FC236}">
                <a16:creationId xmlns:a16="http://schemas.microsoft.com/office/drawing/2014/main" id="{038E29A9-03A0-AE4D-8786-3BA92E1E8CD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54964" y="0"/>
            <a:ext cx="4633861" cy="6857999"/>
          </a:xfrm>
          <a:prstGeom prst="rect">
            <a:avLst/>
          </a:prstGeom>
        </p:spPr>
      </p:pic>
      <p:pic>
        <p:nvPicPr>
          <p:cNvPr id="24" name="Image" descr="Image">
            <a:extLst>
              <a:ext uri="{FF2B5EF4-FFF2-40B4-BE49-F238E27FC236}">
                <a16:creationId xmlns:a16="http://schemas.microsoft.com/office/drawing/2014/main" id="{A8F34433-A910-884E-A43A-F30576BCD464}"/>
              </a:ext>
            </a:extLst>
          </p:cNvPr>
          <p:cNvPicPr>
            <a:picLocks noChangeAspect="1"/>
          </p:cNvPicPr>
          <p:nvPr/>
        </p:nvPicPr>
        <p:blipFill rotWithShape="1">
          <a:blip r:embed="rId3" cstate="screen">
            <a:alphaModFix amt="75000"/>
            <a:extLst>
              <a:ext uri="{28A0092B-C50C-407E-A947-70E740481C1C}">
                <a14:useLocalDpi xmlns:a14="http://schemas.microsoft.com/office/drawing/2010/main"/>
              </a:ext>
            </a:extLst>
          </a:blip>
          <a:srcRect/>
          <a:stretch/>
        </p:blipFill>
        <p:spPr>
          <a:xfrm>
            <a:off x="7554964" y="213181"/>
            <a:ext cx="4633861" cy="6644820"/>
          </a:xfrm>
          <a:prstGeom prst="rect">
            <a:avLst/>
          </a:prstGeom>
          <a:ln w="12700">
            <a:miter lim="400000"/>
          </a:ln>
        </p:spPr>
      </p:pic>
      <p:pic>
        <p:nvPicPr>
          <p:cNvPr id="25" name="Image" descr="Image">
            <a:extLst>
              <a:ext uri="{FF2B5EF4-FFF2-40B4-BE49-F238E27FC236}">
                <a16:creationId xmlns:a16="http://schemas.microsoft.com/office/drawing/2014/main" id="{1CEE883F-FCBA-0140-BF99-6485084A1D8C}"/>
              </a:ext>
            </a:extLst>
          </p:cNvPr>
          <p:cNvPicPr>
            <a:picLocks noChangeAspect="1"/>
          </p:cNvPicPr>
          <p:nvPr/>
        </p:nvPicPr>
        <p:blipFill>
          <a:blip r:embed="rId4" cstate="screen">
            <a:alphaModFix amt="57884"/>
            <a:extLst>
              <a:ext uri="{28A0092B-C50C-407E-A947-70E740481C1C}">
                <a14:useLocalDpi xmlns:a14="http://schemas.microsoft.com/office/drawing/2010/main"/>
              </a:ext>
            </a:extLst>
          </a:blip>
          <a:srcRect/>
          <a:stretch>
            <a:fillRect/>
          </a:stretch>
        </p:blipFill>
        <p:spPr>
          <a:xfrm rot="16200000" flipH="1">
            <a:off x="8252961" y="4877322"/>
            <a:ext cx="1209696" cy="2316756"/>
          </a:xfrm>
          <a:prstGeom prst="rect">
            <a:avLst/>
          </a:prstGeom>
          <a:ln w="12700">
            <a:miter lim="400000"/>
          </a:ln>
        </p:spPr>
      </p:pic>
      <p:pic>
        <p:nvPicPr>
          <p:cNvPr id="26" name="Image" descr="Image">
            <a:extLst>
              <a:ext uri="{FF2B5EF4-FFF2-40B4-BE49-F238E27FC236}">
                <a16:creationId xmlns:a16="http://schemas.microsoft.com/office/drawing/2014/main" id="{047900D9-CB49-7C41-95C1-84AED940443A}"/>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7959990" y="3830984"/>
            <a:ext cx="725949" cy="1382417"/>
          </a:xfrm>
          <a:prstGeom prst="rect">
            <a:avLst/>
          </a:prstGeom>
          <a:ln w="12700">
            <a:miter lim="400000"/>
          </a:ln>
        </p:spPr>
      </p:pic>
      <p:pic>
        <p:nvPicPr>
          <p:cNvPr id="27" name="Image" descr="Image">
            <a:extLst>
              <a:ext uri="{FF2B5EF4-FFF2-40B4-BE49-F238E27FC236}">
                <a16:creationId xmlns:a16="http://schemas.microsoft.com/office/drawing/2014/main" id="{31D749C3-4906-3646-A5AE-B295CF33A7B5}"/>
              </a:ext>
            </a:extLst>
          </p:cNvPr>
          <p:cNvPicPr>
            <a:picLocks noChangeAspect="1"/>
          </p:cNvPicPr>
          <p:nvPr/>
        </p:nvPicPr>
        <p:blipFill>
          <a:blip r:embed="rId4" cstate="screen">
            <a:alphaModFix amt="57884"/>
            <a:extLst>
              <a:ext uri="{28A0092B-C50C-407E-A947-70E740481C1C}">
                <a14:useLocalDpi xmlns:a14="http://schemas.microsoft.com/office/drawing/2010/main"/>
              </a:ext>
            </a:extLst>
          </a:blip>
          <a:srcRect/>
          <a:stretch>
            <a:fillRect/>
          </a:stretch>
        </p:blipFill>
        <p:spPr>
          <a:xfrm flipH="1">
            <a:off x="7689316" y="1868638"/>
            <a:ext cx="1209696" cy="2316756"/>
          </a:xfrm>
          <a:prstGeom prst="rect">
            <a:avLst/>
          </a:prstGeom>
          <a:ln w="12700">
            <a:miter lim="400000"/>
          </a:ln>
        </p:spPr>
      </p:pic>
      <p:pic>
        <p:nvPicPr>
          <p:cNvPr id="28" name="Image" descr="Image">
            <a:extLst>
              <a:ext uri="{FF2B5EF4-FFF2-40B4-BE49-F238E27FC236}">
                <a16:creationId xmlns:a16="http://schemas.microsoft.com/office/drawing/2014/main" id="{A96BC282-E227-E04C-9BC7-94D13042E563}"/>
              </a:ext>
            </a:extLst>
          </p:cNvPr>
          <p:cNvPicPr>
            <a:picLocks noChangeAspect="1"/>
          </p:cNvPicPr>
          <p:nvPr/>
        </p:nvPicPr>
        <p:blipFill rotWithShape="1">
          <a:blip r:embed="rId6" cstate="screen">
            <a:alphaModFix amt="57884"/>
            <a:extLst>
              <a:ext uri="{28A0092B-C50C-407E-A947-70E740481C1C}">
                <a14:useLocalDpi xmlns:a14="http://schemas.microsoft.com/office/drawing/2010/main"/>
              </a:ext>
            </a:extLst>
          </a:blip>
          <a:srcRect/>
          <a:stretch/>
        </p:blipFill>
        <p:spPr>
          <a:xfrm rot="5400000">
            <a:off x="7104465" y="379728"/>
            <a:ext cx="1495618" cy="736165"/>
          </a:xfrm>
          <a:prstGeom prst="rect">
            <a:avLst/>
          </a:prstGeom>
          <a:ln w="12700">
            <a:miter lim="400000"/>
          </a:ln>
        </p:spPr>
      </p:pic>
      <p:pic>
        <p:nvPicPr>
          <p:cNvPr id="29" name="Image" descr="Image">
            <a:extLst>
              <a:ext uri="{FF2B5EF4-FFF2-40B4-BE49-F238E27FC236}">
                <a16:creationId xmlns:a16="http://schemas.microsoft.com/office/drawing/2014/main" id="{29D63A4F-6FB2-B34F-BF65-14B841198334}"/>
              </a:ext>
            </a:extLst>
          </p:cNvPr>
          <p:cNvPicPr>
            <a:picLocks noChangeAspect="1"/>
          </p:cNvPicPr>
          <p:nvPr/>
        </p:nvPicPr>
        <p:blipFill>
          <a:blip r:embed="rId7" cstate="screen">
            <a:alphaModFix amt="57884"/>
            <a:extLst>
              <a:ext uri="{28A0092B-C50C-407E-A947-70E740481C1C}">
                <a14:useLocalDpi xmlns:a14="http://schemas.microsoft.com/office/drawing/2010/main"/>
              </a:ext>
            </a:extLst>
          </a:blip>
          <a:srcRect/>
          <a:stretch>
            <a:fillRect/>
          </a:stretch>
        </p:blipFill>
        <p:spPr>
          <a:xfrm>
            <a:off x="9283431" y="4522192"/>
            <a:ext cx="1750874" cy="736165"/>
          </a:xfrm>
          <a:prstGeom prst="rect">
            <a:avLst/>
          </a:prstGeom>
          <a:ln w="12700">
            <a:miter lim="400000"/>
          </a:ln>
        </p:spPr>
      </p:pic>
      <p:pic>
        <p:nvPicPr>
          <p:cNvPr id="30" name="Image" descr="Image">
            <a:extLst>
              <a:ext uri="{FF2B5EF4-FFF2-40B4-BE49-F238E27FC236}">
                <a16:creationId xmlns:a16="http://schemas.microsoft.com/office/drawing/2014/main" id="{F7B69081-1314-EE4C-980F-DB471E8289C4}"/>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10346740" y="2770149"/>
            <a:ext cx="725949" cy="1382417"/>
          </a:xfrm>
          <a:prstGeom prst="rect">
            <a:avLst/>
          </a:prstGeom>
          <a:ln w="12700">
            <a:miter lim="400000"/>
          </a:ln>
        </p:spPr>
      </p:pic>
      <p:pic>
        <p:nvPicPr>
          <p:cNvPr id="31" name="Image" descr="Image">
            <a:extLst>
              <a:ext uri="{FF2B5EF4-FFF2-40B4-BE49-F238E27FC236}">
                <a16:creationId xmlns:a16="http://schemas.microsoft.com/office/drawing/2014/main" id="{62CD9EB5-7B64-FD48-870D-C67FCD216884}"/>
              </a:ext>
            </a:extLst>
          </p:cNvPr>
          <p:cNvPicPr>
            <a:picLocks noChangeAspect="1"/>
          </p:cNvPicPr>
          <p:nvPr/>
        </p:nvPicPr>
        <p:blipFill rotWithShape="1">
          <a:blip r:embed="rId8" cstate="screen">
            <a:alphaModFix amt="57884"/>
            <a:extLst>
              <a:ext uri="{28A0092B-C50C-407E-A947-70E740481C1C}">
                <a14:useLocalDpi xmlns:a14="http://schemas.microsoft.com/office/drawing/2010/main"/>
              </a:ext>
            </a:extLst>
          </a:blip>
          <a:srcRect/>
          <a:stretch/>
        </p:blipFill>
        <p:spPr>
          <a:xfrm rot="5400000" flipH="1">
            <a:off x="10830609" y="388506"/>
            <a:ext cx="1209696" cy="1506736"/>
          </a:xfrm>
          <a:prstGeom prst="rect">
            <a:avLst/>
          </a:prstGeom>
          <a:ln w="12700">
            <a:miter lim="400000"/>
          </a:ln>
        </p:spPr>
      </p:pic>
      <p:pic>
        <p:nvPicPr>
          <p:cNvPr id="32" name="Image" descr="Image">
            <a:extLst>
              <a:ext uri="{FF2B5EF4-FFF2-40B4-BE49-F238E27FC236}">
                <a16:creationId xmlns:a16="http://schemas.microsoft.com/office/drawing/2014/main" id="{5740272E-2782-6242-8AAE-9C1B0FF5FA1E}"/>
              </a:ext>
            </a:extLst>
          </p:cNvPr>
          <p:cNvPicPr>
            <a:picLocks noChangeAspect="1"/>
          </p:cNvPicPr>
          <p:nvPr/>
        </p:nvPicPr>
        <p:blipFill rotWithShape="1">
          <a:blip r:embed="rId9" cstate="screen">
            <a:alphaModFix amt="57884"/>
            <a:extLst>
              <a:ext uri="{28A0092B-C50C-407E-A947-70E740481C1C}">
                <a14:useLocalDpi xmlns:a14="http://schemas.microsoft.com/office/drawing/2010/main"/>
              </a:ext>
            </a:extLst>
          </a:blip>
          <a:srcRect/>
          <a:stretch/>
        </p:blipFill>
        <p:spPr>
          <a:xfrm rot="5400000">
            <a:off x="9867031" y="5850432"/>
            <a:ext cx="1278974" cy="736165"/>
          </a:xfrm>
          <a:prstGeom prst="rect">
            <a:avLst/>
          </a:prstGeom>
          <a:ln w="12700">
            <a:miter lim="400000"/>
          </a:ln>
        </p:spPr>
      </p:pic>
      <p:pic>
        <p:nvPicPr>
          <p:cNvPr id="33" name="Image" descr="Image">
            <a:extLst>
              <a:ext uri="{FF2B5EF4-FFF2-40B4-BE49-F238E27FC236}">
                <a16:creationId xmlns:a16="http://schemas.microsoft.com/office/drawing/2014/main" id="{385343E1-8640-C74A-9849-BFB7FF6C8ED2}"/>
              </a:ext>
            </a:extLst>
          </p:cNvPr>
          <p:cNvPicPr>
            <a:picLocks noChangeAspect="1"/>
          </p:cNvPicPr>
          <p:nvPr/>
        </p:nvPicPr>
        <p:blipFill>
          <a:blip r:embed="rId5" cstate="screen">
            <a:alphaModFix amt="57884"/>
            <a:extLst>
              <a:ext uri="{28A0092B-C50C-407E-A947-70E740481C1C}">
                <a14:useLocalDpi xmlns:a14="http://schemas.microsoft.com/office/drawing/2010/main"/>
              </a:ext>
            </a:extLst>
          </a:blip>
          <a:srcRect/>
          <a:stretch>
            <a:fillRect/>
          </a:stretch>
        </p:blipFill>
        <p:spPr>
          <a:xfrm>
            <a:off x="11408790" y="4903784"/>
            <a:ext cx="725949" cy="1382417"/>
          </a:xfrm>
          <a:prstGeom prst="rect">
            <a:avLst/>
          </a:prstGeom>
          <a:ln w="12700">
            <a:miter lim="400000"/>
          </a:ln>
        </p:spPr>
      </p:pic>
      <p:pic>
        <p:nvPicPr>
          <p:cNvPr id="34" name="Image" descr="Image">
            <a:extLst>
              <a:ext uri="{FF2B5EF4-FFF2-40B4-BE49-F238E27FC236}">
                <a16:creationId xmlns:a16="http://schemas.microsoft.com/office/drawing/2014/main" id="{41A0244A-1E44-DB41-B122-A1A4E6259EA5}"/>
              </a:ext>
            </a:extLst>
          </p:cNvPr>
          <p:cNvPicPr>
            <a:picLocks noChangeAspect="1"/>
          </p:cNvPicPr>
          <p:nvPr/>
        </p:nvPicPr>
        <p:blipFill rotWithShape="1">
          <a:blip r:embed="rId10" cstate="screen">
            <a:alphaModFix amt="57884"/>
            <a:extLst>
              <a:ext uri="{28A0092B-C50C-407E-A947-70E740481C1C}">
                <a14:useLocalDpi xmlns:a14="http://schemas.microsoft.com/office/drawing/2010/main"/>
              </a:ext>
            </a:extLst>
          </a:blip>
          <a:srcRect/>
          <a:stretch/>
        </p:blipFill>
        <p:spPr>
          <a:xfrm rot="10800000" flipH="1">
            <a:off x="11261018" y="2195675"/>
            <a:ext cx="927807" cy="2316756"/>
          </a:xfrm>
          <a:prstGeom prst="rect">
            <a:avLst/>
          </a:prstGeom>
          <a:ln w="12700">
            <a:miter lim="400000"/>
          </a:ln>
        </p:spPr>
      </p:pic>
    </p:spTree>
    <p:extLst>
      <p:ext uri="{BB962C8B-B14F-4D97-AF65-F5344CB8AC3E}">
        <p14:creationId xmlns:p14="http://schemas.microsoft.com/office/powerpoint/2010/main" val="360871720"/>
      </p:ext>
    </p:extLst>
  </p:cSld>
  <p:clrMapOvr>
    <a:masterClrMapping/>
  </p:clrMapOvr>
</p:sld>
</file>

<file path=ppt/theme/theme1.xml><?xml version="1.0" encoding="utf-8"?>
<a:theme xmlns:a="http://schemas.openxmlformats.org/drawingml/2006/main" name="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01E490A8BC13458C9E4ADDC8006FAE" ma:contentTypeVersion="9" ma:contentTypeDescription="Create a new document." ma:contentTypeScope="" ma:versionID="05634ad23394d9dfc7fb338261edb3b9">
  <xsd:schema xmlns:xsd="http://www.w3.org/2001/XMLSchema" xmlns:xs="http://www.w3.org/2001/XMLSchema" xmlns:p="http://schemas.microsoft.com/office/2006/metadata/properties" xmlns:ns2="99d31a25-1dc5-4973-8894-f4fad9c030be" xmlns:ns3="68d7ab7e-7be9-4a6c-ac77-a21225d89034" targetNamespace="http://schemas.microsoft.com/office/2006/metadata/properties" ma:root="true" ma:fieldsID="58678f84326335c3cdab3c1088095824" ns2:_="" ns3:_="">
    <xsd:import namespace="99d31a25-1dc5-4973-8894-f4fad9c030be"/>
    <xsd:import namespace="68d7ab7e-7be9-4a6c-ac77-a21225d8903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d31a25-1dc5-4973-8894-f4fad9c03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d7ab7e-7be9-4a6c-ac77-a21225d8903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FF3D86-180F-4DEA-B9A1-FE7063DE5251}">
  <ds:schemaRefs>
    <ds:schemaRef ds:uri="http://schemas.microsoft.com/sharepoint/v3/contenttype/forms"/>
  </ds:schemaRefs>
</ds:datastoreItem>
</file>

<file path=customXml/itemProps2.xml><?xml version="1.0" encoding="utf-8"?>
<ds:datastoreItem xmlns:ds="http://schemas.openxmlformats.org/officeDocument/2006/customXml" ds:itemID="{6F6CF532-9C2E-4FCC-89D7-66021AEDF50E}">
  <ds:schemaRefs>
    <ds:schemaRef ds:uri="http://purl.org/dc/terms/"/>
    <ds:schemaRef ds:uri="99d31a25-1dc5-4973-8894-f4fad9c030be"/>
    <ds:schemaRef ds:uri="http://schemas.microsoft.com/office/2006/documentManagement/types"/>
    <ds:schemaRef ds:uri="68d7ab7e-7be9-4a6c-ac77-a21225d89034"/>
    <ds:schemaRef ds:uri="http://schemas.openxmlformats.org/package/2006/metadata/core-properties"/>
    <ds:schemaRef ds:uri="http://purl.org/dc/elements/1.1/"/>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A0A35FE-5E10-44E5-B4CD-E4AF61F72B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d31a25-1dc5-4973-8894-f4fad9c030be"/>
    <ds:schemaRef ds:uri="68d7ab7e-7be9-4a6c-ac77-a21225d890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TotalTime>18036</TotalTime>
  <Words>384</Words>
  <Application>Microsoft Office PowerPoint</Application>
  <PresentationFormat>사용자 지정</PresentationFormat>
  <Paragraphs>57</Paragraphs>
  <Slides>9</Slides>
  <Notes>0</Notes>
  <HiddenSlides>0</HiddenSlides>
  <MMClips>0</MMClips>
  <ScaleCrop>false</ScaleCrop>
  <HeadingPairs>
    <vt:vector size="6" baseType="variant">
      <vt:variant>
        <vt:lpstr>사용한 글꼴</vt:lpstr>
      </vt:variant>
      <vt:variant>
        <vt:i4>3</vt:i4>
      </vt:variant>
      <vt:variant>
        <vt:lpstr>테마</vt:lpstr>
      </vt:variant>
      <vt:variant>
        <vt:i4>2</vt:i4>
      </vt:variant>
      <vt:variant>
        <vt:lpstr>슬라이드 제목</vt:lpstr>
      </vt:variant>
      <vt:variant>
        <vt:i4>9</vt:i4>
      </vt:variant>
    </vt:vector>
  </HeadingPairs>
  <TitlesOfParts>
    <vt:vector size="14" baseType="lpstr">
      <vt:lpstr>Lucida Grande</vt:lpstr>
      <vt:lpstr>Arial</vt:lpstr>
      <vt:lpstr>Calibri</vt:lpstr>
      <vt:lpstr>Presentation Layouts</vt:lpstr>
      <vt:lpstr>Publication Layouts</vt:lpstr>
      <vt:lpstr>Overview </vt:lpstr>
      <vt:lpstr>Forward: Our Story, Our Ambition</vt:lpstr>
      <vt:lpstr>PowerPoint 프레젠테이션</vt:lpstr>
      <vt:lpstr>Purpose</vt:lpstr>
      <vt:lpstr>PowerPoint 프레젠테이션</vt:lpstr>
      <vt:lpstr>PowerPoint 프레젠테이션</vt:lpstr>
      <vt:lpstr>Some Desired Takeaways</vt:lpstr>
      <vt:lpstr>Event Fundamentals</vt:lpstr>
      <vt:lpstr>Event Fundamentals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Automation First</dc:title>
  <dc:creator>Barbara Dorf</dc:creator>
  <cp:lastModifiedBy>박건우</cp:lastModifiedBy>
  <cp:revision>322</cp:revision>
  <dcterms:created xsi:type="dcterms:W3CDTF">2019-04-27T00:55:32Z</dcterms:created>
  <dcterms:modified xsi:type="dcterms:W3CDTF">2019-07-26T08:27:19Z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0x0101002A01E490A8BC13458C9E4ADDC8006FAE</vt:lpwstr>
  </property>
  <property fmtid="{D5CDD505-2E9C-101B-9397-08002B2CF9AE}" pid="3" name="_dlc_DocIdItemGuid">
    <vt:lpwstr>5bd5d5d1-0074-4423-b164-807ce9c8265a</vt:lpwstr>
  </property>
</Properties>
</file>